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4" r:id="rId5"/>
    <p:sldId id="273" r:id="rId6"/>
    <p:sldId id="264" r:id="rId7"/>
    <p:sldId id="275" r:id="rId8"/>
    <p:sldId id="276" r:id="rId9"/>
    <p:sldId id="267" r:id="rId10"/>
    <p:sldId id="269" r:id="rId11"/>
    <p:sldId id="286" r:id="rId12"/>
    <p:sldId id="279" r:id="rId13"/>
    <p:sldId id="277" r:id="rId14"/>
    <p:sldId id="297" r:id="rId15"/>
    <p:sldId id="280" r:id="rId16"/>
    <p:sldId id="278" r:id="rId17"/>
    <p:sldId id="281" r:id="rId18"/>
    <p:sldId id="283" r:id="rId19"/>
    <p:sldId id="261" r:id="rId20"/>
    <p:sldId id="284" r:id="rId21"/>
    <p:sldId id="285" r:id="rId2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7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B99695-7997-F86E-DEA2-4996D539D45D}" v="30" dt="2021-03-16T13:37:28.974"/>
    <p1510:client id="{1B37ACA1-72F5-32CA-956D-AECAFF177AE9}" v="1075" dt="2021-03-16T16:59:59.164"/>
    <p1510:client id="{2995350D-3A1B-42BC-B82E-472A7E2A3A77}" v="274" dt="2021-03-10T15:59:45.886"/>
    <p1510:client id="{3169EC17-9B51-2741-6396-1600B62C18E0}" v="88" dt="2021-03-16T18:03:41.981"/>
    <p1510:client id="{34329881-B678-A8D3-058A-C63C424FCB54}" v="86" dt="2021-03-19T15:01:05.577"/>
    <p1510:client id="{8E71B59F-2054-B000-E8E7-9DD55657C955}" v="30" dt="2021-03-18T10:44:56.451"/>
    <p1510:client id="{9273B59F-C0C1-B000-BABE-F27C854F263F}" v="5" dt="2021-03-18T11:17:03.846"/>
    <p1510:client id="{AC7D6ABD-D398-71A5-14E6-961F49F78C3B}" v="4" dt="2021-03-18T11:24:42.974"/>
    <p1510:client id="{F75EB14C-20B8-F1D2-9F1D-A3824FC84945}" v="33" dt="2021-03-16T13:26:28.494"/>
    <p1510:client id="{FECFB679-1248-0FC0-6BA6-2EDE901653C8}" v="18" dt="2021-03-16T00:01:11.1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Jones" userId="S::stephenjones@climatenorthernireland.org.uk::be7df4c9-3e22-42e6-b64a-fa8682f81ced" providerId="AD" clId="Web-{F75EB14C-20B8-F1D2-9F1D-A3824FC84945}"/>
    <pc:docChg chg="modSld">
      <pc:chgData name="Stephen Jones" userId="S::stephenjones@climatenorthernireland.org.uk::be7df4c9-3e22-42e6-b64a-fa8682f81ced" providerId="AD" clId="Web-{F75EB14C-20B8-F1D2-9F1D-A3824FC84945}" dt="2021-03-16T13:26:25.368" v="28" actId="20577"/>
      <pc:docMkLst>
        <pc:docMk/>
      </pc:docMkLst>
      <pc:sldChg chg="modSp">
        <pc:chgData name="Stephen Jones" userId="S::stephenjones@climatenorthernireland.org.uk::be7df4c9-3e22-42e6-b64a-fa8682f81ced" providerId="AD" clId="Web-{F75EB14C-20B8-F1D2-9F1D-A3824FC84945}" dt="2021-03-16T13:26:25.368" v="28" actId="20577"/>
        <pc:sldMkLst>
          <pc:docMk/>
          <pc:sldMk cId="510453146" sldId="258"/>
        </pc:sldMkLst>
        <pc:spChg chg="mod">
          <ac:chgData name="Stephen Jones" userId="S::stephenjones@climatenorthernireland.org.uk::be7df4c9-3e22-42e6-b64a-fa8682f81ced" providerId="AD" clId="Web-{F75EB14C-20B8-F1D2-9F1D-A3824FC84945}" dt="2021-03-16T13:01:34.732" v="0" actId="20577"/>
          <ac:spMkLst>
            <pc:docMk/>
            <pc:sldMk cId="510453146" sldId="258"/>
            <ac:spMk id="2" creationId="{4F142C8A-B75A-49C3-8BAB-0E75C3BB41A2}"/>
          </ac:spMkLst>
        </pc:spChg>
        <pc:spChg chg="mod">
          <ac:chgData name="Stephen Jones" userId="S::stephenjones@climatenorthernireland.org.uk::be7df4c9-3e22-42e6-b64a-fa8682f81ced" providerId="AD" clId="Web-{F75EB14C-20B8-F1D2-9F1D-A3824FC84945}" dt="2021-03-16T13:26:25.368" v="28" actId="20577"/>
          <ac:spMkLst>
            <pc:docMk/>
            <pc:sldMk cId="510453146" sldId="258"/>
            <ac:spMk id="4" creationId="{4C841492-4E1F-4CB9-9B8B-FD45CB46EEB2}"/>
          </ac:spMkLst>
        </pc:spChg>
      </pc:sldChg>
    </pc:docChg>
  </pc:docChgLst>
  <pc:docChgLst>
    <pc:chgData name="Stephen Jones" userId="S::stephenjones@climatenorthernireland.org.uk::be7df4c9-3e22-42e6-b64a-fa8682f81ced" providerId="AD" clId="Web-{34329881-B678-A8D3-058A-C63C424FCB54}"/>
    <pc:docChg chg="addSld modSld">
      <pc:chgData name="Stephen Jones" userId="S::stephenjones@climatenorthernireland.org.uk::be7df4c9-3e22-42e6-b64a-fa8682f81ced" providerId="AD" clId="Web-{34329881-B678-A8D3-058A-C63C424FCB54}" dt="2021-03-19T15:01:09.811" v="70"/>
      <pc:docMkLst>
        <pc:docMk/>
      </pc:docMkLst>
      <pc:sldChg chg="addSp delSp modSp new mod setBg">
        <pc:chgData name="Stephen Jones" userId="S::stephenjones@climatenorthernireland.org.uk::be7df4c9-3e22-42e6-b64a-fa8682f81ced" providerId="AD" clId="Web-{34329881-B678-A8D3-058A-C63C424FCB54}" dt="2021-03-19T15:01:09.811" v="70"/>
        <pc:sldMkLst>
          <pc:docMk/>
          <pc:sldMk cId="4175243337" sldId="297"/>
        </pc:sldMkLst>
        <pc:spChg chg="mod">
          <ac:chgData name="Stephen Jones" userId="S::stephenjones@climatenorthernireland.org.uk::be7df4c9-3e22-42e6-b64a-fa8682f81ced" providerId="AD" clId="Web-{34329881-B678-A8D3-058A-C63C424FCB54}" dt="2021-03-19T15:01:09.811" v="70"/>
          <ac:spMkLst>
            <pc:docMk/>
            <pc:sldMk cId="4175243337" sldId="297"/>
            <ac:spMk id="2" creationId="{B15A2A83-4116-49F8-8DFE-CE204035B5FF}"/>
          </ac:spMkLst>
        </pc:spChg>
        <pc:spChg chg="del">
          <ac:chgData name="Stephen Jones" userId="S::stephenjones@climatenorthernireland.org.uk::be7df4c9-3e22-42e6-b64a-fa8682f81ced" providerId="AD" clId="Web-{34329881-B678-A8D3-058A-C63C424FCB54}" dt="2021-03-19T14:58:23.526" v="1"/>
          <ac:spMkLst>
            <pc:docMk/>
            <pc:sldMk cId="4175243337" sldId="297"/>
            <ac:spMk id="3" creationId="{4A1D26D7-F864-4E1F-BB07-FE956FB0EBD5}"/>
          </ac:spMkLst>
        </pc:spChg>
        <pc:spChg chg="add">
          <ac:chgData name="Stephen Jones" userId="S::stephenjones@climatenorthernireland.org.uk::be7df4c9-3e22-42e6-b64a-fa8682f81ced" providerId="AD" clId="Web-{34329881-B678-A8D3-058A-C63C424FCB54}" dt="2021-03-19T15:01:09.811" v="70"/>
          <ac:spMkLst>
            <pc:docMk/>
            <pc:sldMk cId="4175243337" sldId="297"/>
            <ac:spMk id="10" creationId="{D4771268-CB57-404A-9271-370EB28F6090}"/>
          </ac:spMkLst>
        </pc:spChg>
        <pc:graphicFrameChg chg="add mod ord modGraphic">
          <ac:chgData name="Stephen Jones" userId="S::stephenjones@climatenorthernireland.org.uk::be7df4c9-3e22-42e6-b64a-fa8682f81ced" providerId="AD" clId="Web-{34329881-B678-A8D3-058A-C63C424FCB54}" dt="2021-03-19T15:01:09.811" v="70"/>
          <ac:graphicFrameMkLst>
            <pc:docMk/>
            <pc:sldMk cId="4175243337" sldId="297"/>
            <ac:graphicFrameMk id="5" creationId="{0AA2B423-0730-4FD0-A9DA-D41A9FABE75E}"/>
          </ac:graphicFrameMkLst>
        </pc:graphicFrameChg>
      </pc:sldChg>
    </pc:docChg>
  </pc:docChgLst>
  <pc:docChgLst>
    <pc:chgData name="Amy Bell" userId="S::amy@climatenorthernireland.org.uk::651db02a-3ee0-4103-8497-fa13717cf548" providerId="AD" clId="Web-{0AB99695-7997-F86E-DEA2-4996D539D45D}"/>
    <pc:docChg chg="delSld modSld">
      <pc:chgData name="Amy Bell" userId="S::amy@climatenorthernireland.org.uk::651db02a-3ee0-4103-8497-fa13717cf548" providerId="AD" clId="Web-{0AB99695-7997-F86E-DEA2-4996D539D45D}" dt="2021-03-16T13:37:28.974" v="21"/>
      <pc:docMkLst>
        <pc:docMk/>
      </pc:docMkLst>
      <pc:sldChg chg="modSp">
        <pc:chgData name="Amy Bell" userId="S::amy@climatenorthernireland.org.uk::651db02a-3ee0-4103-8497-fa13717cf548" providerId="AD" clId="Web-{0AB99695-7997-F86E-DEA2-4996D539D45D}" dt="2021-03-16T13:37:27.771" v="20" actId="20577"/>
        <pc:sldMkLst>
          <pc:docMk/>
          <pc:sldMk cId="109857222" sldId="256"/>
        </pc:sldMkLst>
        <pc:spChg chg="mod">
          <ac:chgData name="Amy Bell" userId="S::amy@climatenorthernireland.org.uk::651db02a-3ee0-4103-8497-fa13717cf548" providerId="AD" clId="Web-{0AB99695-7997-F86E-DEA2-4996D539D45D}" dt="2021-03-16T13:22:59.349" v="15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Amy Bell" userId="S::amy@climatenorthernireland.org.uk::651db02a-3ee0-4103-8497-fa13717cf548" providerId="AD" clId="Web-{0AB99695-7997-F86E-DEA2-4996D539D45D}" dt="2021-03-16T13:37:27.771" v="20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del">
        <pc:chgData name="Amy Bell" userId="S::amy@climatenorthernireland.org.uk::651db02a-3ee0-4103-8497-fa13717cf548" providerId="AD" clId="Web-{0AB99695-7997-F86E-DEA2-4996D539D45D}" dt="2021-03-16T13:37:28.974" v="21"/>
        <pc:sldMkLst>
          <pc:docMk/>
          <pc:sldMk cId="2064904664" sldId="257"/>
        </pc:sldMkLst>
      </pc:sldChg>
      <pc:sldChg chg="modSp">
        <pc:chgData name="Amy Bell" userId="S::amy@climatenorthernireland.org.uk::651db02a-3ee0-4103-8497-fa13717cf548" providerId="AD" clId="Web-{0AB99695-7997-F86E-DEA2-4996D539D45D}" dt="2021-03-16T13:22:06.801" v="11" actId="20577"/>
        <pc:sldMkLst>
          <pc:docMk/>
          <pc:sldMk cId="510453146" sldId="258"/>
        </pc:sldMkLst>
        <pc:spChg chg="mod">
          <ac:chgData name="Amy Bell" userId="S::amy@climatenorthernireland.org.uk::651db02a-3ee0-4103-8497-fa13717cf548" providerId="AD" clId="Web-{0AB99695-7997-F86E-DEA2-4996D539D45D}" dt="2021-03-16T13:22:06.801" v="11" actId="20577"/>
          <ac:spMkLst>
            <pc:docMk/>
            <pc:sldMk cId="510453146" sldId="258"/>
            <ac:spMk id="4" creationId="{4C841492-4E1F-4CB9-9B8B-FD45CB46EEB2}"/>
          </ac:spMkLst>
        </pc:spChg>
      </pc:sldChg>
    </pc:docChg>
  </pc:docChgLst>
  <pc:docChgLst>
    <pc:chgData name="Stephen Jones" userId="S::stephenjones@climatenorthernireland.org.uk::be7df4c9-3e22-42e6-b64a-fa8682f81ced" providerId="AD" clId="Web-{AC7D6ABD-D398-71A5-14E6-961F49F78C3B}"/>
    <pc:docChg chg="addSld modSld">
      <pc:chgData name="Stephen Jones" userId="S::stephenjones@climatenorthernireland.org.uk::be7df4c9-3e22-42e6-b64a-fa8682f81ced" providerId="AD" clId="Web-{AC7D6ABD-D398-71A5-14E6-961F49F78C3B}" dt="2021-03-18T11:24:40.302" v="4" actId="20577"/>
      <pc:docMkLst>
        <pc:docMk/>
      </pc:docMkLst>
      <pc:sldChg chg="modSp add replId">
        <pc:chgData name="Stephen Jones" userId="S::stephenjones@climatenorthernireland.org.uk::be7df4c9-3e22-42e6-b64a-fa8682f81ced" providerId="AD" clId="Web-{AC7D6ABD-D398-71A5-14E6-961F49F78C3B}" dt="2021-03-18T11:24:40.302" v="4" actId="20577"/>
        <pc:sldMkLst>
          <pc:docMk/>
          <pc:sldMk cId="660511259" sldId="287"/>
        </pc:sldMkLst>
        <pc:spChg chg="mod">
          <ac:chgData name="Stephen Jones" userId="S::stephenjones@climatenorthernireland.org.uk::be7df4c9-3e22-42e6-b64a-fa8682f81ced" providerId="AD" clId="Web-{AC7D6ABD-D398-71A5-14E6-961F49F78C3B}" dt="2021-03-18T11:24:40.302" v="4" actId="20577"/>
          <ac:spMkLst>
            <pc:docMk/>
            <pc:sldMk cId="660511259" sldId="287"/>
            <ac:spMk id="3" creationId="{00000000-0000-0000-0000-000000000000}"/>
          </ac:spMkLst>
        </pc:spChg>
      </pc:sldChg>
    </pc:docChg>
  </pc:docChgLst>
  <pc:docChgLst>
    <pc:chgData name="Amy Bell" userId="S::amy@climatenorthernireland.org.uk::651db02a-3ee0-4103-8497-fa13717cf548" providerId="AD" clId="Web-{1B37ACA1-72F5-32CA-956D-AECAFF177AE9}"/>
    <pc:docChg chg="addSld delSld modSld sldOrd">
      <pc:chgData name="Amy Bell" userId="S::amy@climatenorthernireland.org.uk::651db02a-3ee0-4103-8497-fa13717cf548" providerId="AD" clId="Web-{1B37ACA1-72F5-32CA-956D-AECAFF177AE9}" dt="2021-03-16T16:59:59.164" v="777" actId="20577"/>
      <pc:docMkLst>
        <pc:docMk/>
      </pc:docMkLst>
      <pc:sldChg chg="modSp">
        <pc:chgData name="Amy Bell" userId="S::amy@climatenorthernireland.org.uk::651db02a-3ee0-4103-8497-fa13717cf548" providerId="AD" clId="Web-{1B37ACA1-72F5-32CA-956D-AECAFF177AE9}" dt="2021-03-16T16:17:38.843" v="124" actId="20577"/>
        <pc:sldMkLst>
          <pc:docMk/>
          <pc:sldMk cId="109857222" sldId="256"/>
        </pc:sldMkLst>
        <pc:spChg chg="mod">
          <ac:chgData name="Amy Bell" userId="S::amy@climatenorthernireland.org.uk::651db02a-3ee0-4103-8497-fa13717cf548" providerId="AD" clId="Web-{1B37ACA1-72F5-32CA-956D-AECAFF177AE9}" dt="2021-03-16T16:17:38.843" v="124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Amy Bell" userId="S::amy@climatenorthernireland.org.uk::651db02a-3ee0-4103-8497-fa13717cf548" providerId="AD" clId="Web-{1B37ACA1-72F5-32CA-956D-AECAFF177AE9}" dt="2021-03-16T16:16:54.232" v="87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">
        <pc:chgData name="Amy Bell" userId="S::amy@climatenorthernireland.org.uk::651db02a-3ee0-4103-8497-fa13717cf548" providerId="AD" clId="Web-{1B37ACA1-72F5-32CA-956D-AECAFF177AE9}" dt="2021-03-16T16:17:56.640" v="126" actId="20577"/>
        <pc:sldMkLst>
          <pc:docMk/>
          <pc:sldMk cId="510453146" sldId="258"/>
        </pc:sldMkLst>
        <pc:spChg chg="mod">
          <ac:chgData name="Amy Bell" userId="S::amy@climatenorthernireland.org.uk::651db02a-3ee0-4103-8497-fa13717cf548" providerId="AD" clId="Web-{1B37ACA1-72F5-32CA-956D-AECAFF177AE9}" dt="2021-03-16T16:17:56.640" v="126" actId="20577"/>
          <ac:spMkLst>
            <pc:docMk/>
            <pc:sldMk cId="510453146" sldId="258"/>
            <ac:spMk id="4" creationId="{4C841492-4E1F-4CB9-9B8B-FD45CB46EEB2}"/>
          </ac:spMkLst>
        </pc:spChg>
      </pc:sldChg>
      <pc:sldChg chg="modSp add replId">
        <pc:chgData name="Amy Bell" userId="S::amy@climatenorthernireland.org.uk::651db02a-3ee0-4103-8497-fa13717cf548" providerId="AD" clId="Web-{1B37ACA1-72F5-32CA-956D-AECAFF177AE9}" dt="2021-03-16T16:17:05.514" v="105" actId="20577"/>
        <pc:sldMkLst>
          <pc:docMk/>
          <pc:sldMk cId="45452263" sldId="261"/>
        </pc:sldMkLst>
        <pc:spChg chg="mod">
          <ac:chgData name="Amy Bell" userId="S::amy@climatenorthernireland.org.uk::651db02a-3ee0-4103-8497-fa13717cf548" providerId="AD" clId="Web-{1B37ACA1-72F5-32CA-956D-AECAFF177AE9}" dt="2021-03-16T16:17:05.514" v="105" actId="20577"/>
          <ac:spMkLst>
            <pc:docMk/>
            <pc:sldMk cId="45452263" sldId="261"/>
            <ac:spMk id="3" creationId="{00000000-0000-0000-0000-000000000000}"/>
          </ac:spMkLst>
        </pc:spChg>
      </pc:sldChg>
      <pc:sldChg chg="add del replId">
        <pc:chgData name="Amy Bell" userId="S::amy@climatenorthernireland.org.uk::651db02a-3ee0-4103-8497-fa13717cf548" providerId="AD" clId="Web-{1B37ACA1-72F5-32CA-956D-AECAFF177AE9}" dt="2021-03-16T16:16:20.575" v="65"/>
        <pc:sldMkLst>
          <pc:docMk/>
          <pc:sldMk cId="3526558285" sldId="261"/>
        </pc:sldMkLst>
      </pc:sldChg>
      <pc:sldChg chg="addSp delSp modSp new ord">
        <pc:chgData name="Amy Bell" userId="S::amy@climatenorthernireland.org.uk::651db02a-3ee0-4103-8497-fa13717cf548" providerId="AD" clId="Web-{1B37ACA1-72F5-32CA-956D-AECAFF177AE9}" dt="2021-03-16T16:59:59.164" v="777" actId="20577"/>
        <pc:sldMkLst>
          <pc:docMk/>
          <pc:sldMk cId="1055044210" sldId="262"/>
        </pc:sldMkLst>
        <pc:spChg chg="del">
          <ac:chgData name="Amy Bell" userId="S::amy@climatenorthernireland.org.uk::651db02a-3ee0-4103-8497-fa13717cf548" providerId="AD" clId="Web-{1B37ACA1-72F5-32CA-956D-AECAFF177AE9}" dt="2021-03-16T16:18:21.359" v="129"/>
          <ac:spMkLst>
            <pc:docMk/>
            <pc:sldMk cId="1055044210" sldId="262"/>
            <ac:spMk id="2" creationId="{33C321B9-DDE9-406F-9A29-E2B93F443BD2}"/>
          </ac:spMkLst>
        </pc:spChg>
        <pc:spChg chg="del">
          <ac:chgData name="Amy Bell" userId="S::amy@climatenorthernireland.org.uk::651db02a-3ee0-4103-8497-fa13717cf548" providerId="AD" clId="Web-{1B37ACA1-72F5-32CA-956D-AECAFF177AE9}" dt="2021-03-16T16:18:24.609" v="130"/>
          <ac:spMkLst>
            <pc:docMk/>
            <pc:sldMk cId="1055044210" sldId="262"/>
            <ac:spMk id="3" creationId="{51A53AC0-B099-4BB0-9547-FDC8BB4E430D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28:59.811" v="263"/>
          <ac:spMkLst>
            <pc:docMk/>
            <pc:sldMk cId="1055044210" sldId="262"/>
            <ac:spMk id="4" creationId="{E8AAFA46-D4E5-4420-B940-D3518D228FAA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42:30.969" v="449"/>
          <ac:spMkLst>
            <pc:docMk/>
            <pc:sldMk cId="1055044210" sldId="262"/>
            <ac:spMk id="16" creationId="{BD764E11-2586-4052-B59B-0B2218754962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2:32.610" v="450"/>
          <ac:spMkLst>
            <pc:docMk/>
            <pc:sldMk cId="1055044210" sldId="262"/>
            <ac:spMk id="17" creationId="{012216C9-CAE8-4541-83B1-2609039BE0CE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2:34.485" v="451"/>
          <ac:spMkLst>
            <pc:docMk/>
            <pc:sldMk cId="1055044210" sldId="262"/>
            <ac:spMk id="18" creationId="{5637A915-DF99-4F17-BE15-763B88CD5D5B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3:04.017" v="457" actId="20577"/>
          <ac:spMkLst>
            <pc:docMk/>
            <pc:sldMk cId="1055044210" sldId="262"/>
            <ac:spMk id="19" creationId="{8C3024DE-DB45-463C-8657-049F82ECA375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2:38.142" v="453"/>
          <ac:spMkLst>
            <pc:docMk/>
            <pc:sldMk cId="1055044210" sldId="262"/>
            <ac:spMk id="20" creationId="{8D591EA2-2D26-4AAE-9A1D-B77BFABF552B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27:15.262" v="214"/>
          <ac:spMkLst>
            <pc:docMk/>
            <pc:sldMk cId="1055044210" sldId="262"/>
            <ac:spMk id="21" creationId="{1E6CFD76-977C-4FBA-9100-037C43E05A03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3:12.580" v="458"/>
          <ac:spMkLst>
            <pc:docMk/>
            <pc:sldMk cId="1055044210" sldId="262"/>
            <ac:spMk id="22" creationId="{779E2F17-5236-429A-8BC3-7AD0C015A87A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29:48.655" v="272"/>
          <ac:spMkLst>
            <pc:docMk/>
            <pc:sldMk cId="1055044210" sldId="262"/>
            <ac:spMk id="23" creationId="{040E7CB5-6BAF-4D78-8E39-422257E33FDA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30:20.641" v="280"/>
          <ac:spMkLst>
            <pc:docMk/>
            <pc:sldMk cId="1055044210" sldId="262"/>
            <ac:spMk id="24" creationId="{44EDEEDA-C2E0-4D54-BF03-8EBC7D7BB9C8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31:22.392" v="293"/>
          <ac:spMkLst>
            <pc:docMk/>
            <pc:sldMk cId="1055044210" sldId="262"/>
            <ac:spMk id="25" creationId="{4F94E60A-A74E-4CFE-9535-1476D6C88E29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34:15.568" v="302"/>
          <ac:spMkLst>
            <pc:docMk/>
            <pc:sldMk cId="1055044210" sldId="262"/>
            <ac:spMk id="26" creationId="{53C9DE72-633F-49C0-A794-A585EBEBCAF0}"/>
          </ac:spMkLst>
        </pc:spChg>
        <pc:spChg chg="add mod ord">
          <ac:chgData name="Amy Bell" userId="S::amy@climatenorthernireland.org.uk::651db02a-3ee0-4103-8497-fa13717cf548" providerId="AD" clId="Web-{1B37ACA1-72F5-32CA-956D-AECAFF177AE9}" dt="2021-03-16T16:43:14.611" v="459"/>
          <ac:spMkLst>
            <pc:docMk/>
            <pc:sldMk cId="1055044210" sldId="262"/>
            <ac:spMk id="27" creationId="{FB6286FA-9DDB-48C5-90B9-1B91437FCD60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2:24.516" v="446"/>
          <ac:spMkLst>
            <pc:docMk/>
            <pc:sldMk cId="1055044210" sldId="262"/>
            <ac:spMk id="28" creationId="{AF2BD7B7-EE02-4BF5-91B4-DE049EF4A4D4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2:26.329" v="447"/>
          <ac:spMkLst>
            <pc:docMk/>
            <pc:sldMk cId="1055044210" sldId="262"/>
            <ac:spMk id="29" creationId="{CE26E209-02C2-4CD1-ACEB-2E8A5008F8E4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38:13.558" v="378"/>
          <ac:spMkLst>
            <pc:docMk/>
            <pc:sldMk cId="1055044210" sldId="262"/>
            <ac:spMk id="30" creationId="{CC2D1E48-9F58-4A81-98B2-98CD8141739D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42:49.767" v="455" actId="20577"/>
          <ac:spMkLst>
            <pc:docMk/>
            <pc:sldMk cId="1055044210" sldId="262"/>
            <ac:spMk id="31" creationId="{CAB4A516-9203-46DD-8457-476B88DE2704}"/>
          </ac:spMkLst>
        </pc:spChg>
        <pc:spChg chg="add del mod">
          <ac:chgData name="Amy Bell" userId="S::amy@climatenorthernireland.org.uk::651db02a-3ee0-4103-8497-fa13717cf548" providerId="AD" clId="Web-{1B37ACA1-72F5-32CA-956D-AECAFF177AE9}" dt="2021-03-16T16:45:22.973" v="487"/>
          <ac:spMkLst>
            <pc:docMk/>
            <pc:sldMk cId="1055044210" sldId="262"/>
            <ac:spMk id="33" creationId="{21B9998D-A82F-4175-B676-69F30DA2C1E6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59:21.007" v="775" actId="1076"/>
          <ac:spMkLst>
            <pc:docMk/>
            <pc:sldMk cId="1055044210" sldId="262"/>
            <ac:spMk id="34" creationId="{1DA03965-9273-4E35-A149-275F9C1EA6BE}"/>
          </ac:spMkLst>
        </pc:spChg>
        <pc:spChg chg="add del">
          <ac:chgData name="Amy Bell" userId="S::amy@climatenorthernireland.org.uk::651db02a-3ee0-4103-8497-fa13717cf548" providerId="AD" clId="Web-{1B37ACA1-72F5-32CA-956D-AECAFF177AE9}" dt="2021-03-16T16:45:49.599" v="491"/>
          <ac:spMkLst>
            <pc:docMk/>
            <pc:sldMk cId="1055044210" sldId="262"/>
            <ac:spMk id="35" creationId="{D9FD7C42-D2BB-4DAC-AE23-CD60FCD76749}"/>
          </ac:spMkLst>
        </pc:spChg>
        <pc:spChg chg="add mod">
          <ac:chgData name="Amy Bell" userId="S::amy@climatenorthernireland.org.uk::651db02a-3ee0-4103-8497-fa13717cf548" providerId="AD" clId="Web-{1B37ACA1-72F5-32CA-956D-AECAFF177AE9}" dt="2021-03-16T16:59:59.164" v="777" actId="20577"/>
          <ac:spMkLst>
            <pc:docMk/>
            <pc:sldMk cId="1055044210" sldId="262"/>
            <ac:spMk id="36" creationId="{8C7E320E-73E5-452B-9058-D3E54C96C4C9}"/>
          </ac:spMkLst>
        </pc:spChg>
        <pc:grpChg chg="add mod">
          <ac:chgData name="Amy Bell" userId="S::amy@climatenorthernireland.org.uk::651db02a-3ee0-4103-8497-fa13717cf548" providerId="AD" clId="Web-{1B37ACA1-72F5-32CA-956D-AECAFF177AE9}" dt="2021-03-16T16:59:10.226" v="773" actId="1076"/>
          <ac:grpSpMkLst>
            <pc:docMk/>
            <pc:sldMk cId="1055044210" sldId="262"/>
            <ac:grpSpMk id="32" creationId="{55989AE3-7E1A-4FC9-BF3A-84F5A155CC6B}"/>
          </ac:grpSpMkLst>
        </pc:grpChg>
        <pc:graphicFrameChg chg="add del mod modGraphic">
          <ac:chgData name="Amy Bell" userId="S::amy@climatenorthernireland.org.uk::651db02a-3ee0-4103-8497-fa13717cf548" providerId="AD" clId="Web-{1B37ACA1-72F5-32CA-956D-AECAFF177AE9}" dt="2021-03-16T16:21:13.144" v="148"/>
          <ac:graphicFrameMkLst>
            <pc:docMk/>
            <pc:sldMk cId="1055044210" sldId="262"/>
            <ac:graphicFrameMk id="5" creationId="{1D68D6B8-F87C-48B8-8730-03945AE0CFCA}"/>
          </ac:graphicFrameMkLst>
        </pc:graphicFrameChg>
      </pc:sldChg>
      <pc:sldChg chg="add del replId">
        <pc:chgData name="Amy Bell" userId="S::amy@climatenorthernireland.org.uk::651db02a-3ee0-4103-8497-fa13717cf548" providerId="AD" clId="Web-{1B37ACA1-72F5-32CA-956D-AECAFF177AE9}" dt="2021-03-16T16:16:16.747" v="63"/>
        <pc:sldMkLst>
          <pc:docMk/>
          <pc:sldMk cId="1794842563" sldId="262"/>
        </pc:sldMkLst>
      </pc:sldChg>
    </pc:docChg>
  </pc:docChgLst>
  <pc:docChgLst>
    <pc:chgData name="Stephen Jones" userId="S::stephenjones@climatenorthernireland.org.uk::be7df4c9-3e22-42e6-b64a-fa8682f81ced" providerId="AD" clId="Web-{FECFB679-1248-0FC0-6BA6-2EDE901653C8}"/>
    <pc:docChg chg="addSld modSld sldOrd addMainMaster">
      <pc:chgData name="Stephen Jones" userId="S::stephenjones@climatenorthernireland.org.uk::be7df4c9-3e22-42e6-b64a-fa8682f81ced" providerId="AD" clId="Web-{FECFB679-1248-0FC0-6BA6-2EDE901653C8}" dt="2021-03-16T00:01:09.258" v="16" actId="20577"/>
      <pc:docMkLst>
        <pc:docMk/>
      </pc:docMkLst>
      <pc:sldChg chg="modSp ord">
        <pc:chgData name="Stephen Jones" userId="S::stephenjones@climatenorthernireland.org.uk::be7df4c9-3e22-42e6-b64a-fa8682f81ced" providerId="AD" clId="Web-{FECFB679-1248-0FC0-6BA6-2EDE901653C8}" dt="2021-03-16T00:01:09.258" v="16" actId="20577"/>
        <pc:sldMkLst>
          <pc:docMk/>
          <pc:sldMk cId="510453146" sldId="258"/>
        </pc:sldMkLst>
        <pc:spChg chg="mod">
          <ac:chgData name="Stephen Jones" userId="S::stephenjones@climatenorthernireland.org.uk::be7df4c9-3e22-42e6-b64a-fa8682f81ced" providerId="AD" clId="Web-{FECFB679-1248-0FC0-6BA6-2EDE901653C8}" dt="2021-03-16T00:01:09.258" v="16" actId="20577"/>
          <ac:spMkLst>
            <pc:docMk/>
            <pc:sldMk cId="510453146" sldId="258"/>
            <ac:spMk id="4" creationId="{4C841492-4E1F-4CB9-9B8B-FD45CB46EEB2}"/>
          </ac:spMkLst>
        </pc:spChg>
      </pc:sldChg>
      <pc:sldChg chg="add ord">
        <pc:chgData name="Stephen Jones" userId="S::stephenjones@climatenorthernireland.org.uk::be7df4c9-3e22-42e6-b64a-fa8682f81ced" providerId="AD" clId="Web-{FECFB679-1248-0FC0-6BA6-2EDE901653C8}" dt="2021-03-15T23:59:55.131" v="1"/>
        <pc:sldMkLst>
          <pc:docMk/>
          <pc:sldMk cId="2015578377" sldId="260"/>
        </pc:sldMkLst>
      </pc:sldChg>
      <pc:sldMasterChg chg="add addSldLayout">
        <pc:chgData name="Stephen Jones" userId="S::stephenjones@climatenorthernireland.org.uk::be7df4c9-3e22-42e6-b64a-fa8682f81ced" providerId="AD" clId="Web-{FECFB679-1248-0FC0-6BA6-2EDE901653C8}" dt="2021-03-15T23:58:49.583" v="0"/>
        <pc:sldMasterMkLst>
          <pc:docMk/>
          <pc:sldMasterMk cId="509223622" sldId="2147483648"/>
        </pc:sldMasterMkLst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531848347" sldId="2147483649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3496172232" sldId="2147483650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413776146" sldId="2147483651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2392238832" sldId="2147483652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1083827207" sldId="2147483653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1216039219" sldId="2147483654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2253893429" sldId="2147483655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1423978016" sldId="2147483656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3121409143" sldId="2147483657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3373975695" sldId="2147483658"/>
          </pc:sldLayoutMkLst>
        </pc:sldLayoutChg>
        <pc:sldLayoutChg chg="add">
          <pc:chgData name="Stephen Jones" userId="S::stephenjones@climatenorthernireland.org.uk::be7df4c9-3e22-42e6-b64a-fa8682f81ced" providerId="AD" clId="Web-{FECFB679-1248-0FC0-6BA6-2EDE901653C8}" dt="2021-03-15T23:58:49.583" v="0"/>
          <pc:sldLayoutMkLst>
            <pc:docMk/>
            <pc:sldMasterMk cId="509223622" sldId="2147483648"/>
            <pc:sldLayoutMk cId="623242495" sldId="2147483659"/>
          </pc:sldLayoutMkLst>
        </pc:sldLayoutChg>
      </pc:sldMasterChg>
    </pc:docChg>
  </pc:docChgLst>
  <pc:docChgLst>
    <pc:chgData name="Stephen Jones" userId="S::stephenjones@climatenorthernireland.org.uk::be7df4c9-3e22-42e6-b64a-fa8682f81ced" providerId="AD" clId="Web-{9273B59F-C0C1-B000-BABE-F27C854F263F}"/>
    <pc:docChg chg="addSld delSld modSld">
      <pc:chgData name="Stephen Jones" userId="S::stephenjones@climatenorthernireland.org.uk::be7df4c9-3e22-42e6-b64a-fa8682f81ced" providerId="AD" clId="Web-{9273B59F-C0C1-B000-BABE-F27C854F263F}" dt="2021-03-18T11:17:01.112" v="3" actId="20577"/>
      <pc:docMkLst>
        <pc:docMk/>
      </pc:docMkLst>
      <pc:sldChg chg="modSp">
        <pc:chgData name="Stephen Jones" userId="S::stephenjones@climatenorthernireland.org.uk::be7df4c9-3e22-42e6-b64a-fa8682f81ced" providerId="AD" clId="Web-{9273B59F-C0C1-B000-BABE-F27C854F263F}" dt="2021-03-18T11:17:01.112" v="3" actId="20577"/>
        <pc:sldMkLst>
          <pc:docMk/>
          <pc:sldMk cId="45452263" sldId="261"/>
        </pc:sldMkLst>
        <pc:spChg chg="mod">
          <ac:chgData name="Stephen Jones" userId="S::stephenjones@climatenorthernireland.org.uk::be7df4c9-3e22-42e6-b64a-fa8682f81ced" providerId="AD" clId="Web-{9273B59F-C0C1-B000-BABE-F27C854F263F}" dt="2021-03-18T11:17:01.112" v="3" actId="20577"/>
          <ac:spMkLst>
            <pc:docMk/>
            <pc:sldMk cId="45452263" sldId="261"/>
            <ac:spMk id="3" creationId="{00000000-0000-0000-0000-000000000000}"/>
          </ac:spMkLst>
        </pc:spChg>
      </pc:sldChg>
      <pc:sldChg chg="add del replId">
        <pc:chgData name="Stephen Jones" userId="S::stephenjones@climatenorthernireland.org.uk::be7df4c9-3e22-42e6-b64a-fa8682f81ced" providerId="AD" clId="Web-{9273B59F-C0C1-B000-BABE-F27C854F263F}" dt="2021-03-18T11:16:55.112" v="1"/>
        <pc:sldMkLst>
          <pc:docMk/>
          <pc:sldMk cId="2663949247" sldId="287"/>
        </pc:sldMkLst>
      </pc:sldChg>
    </pc:docChg>
  </pc:docChgLst>
  <pc:docChgLst>
    <pc:chgData name="Stephen Jones" userId="S::stephenjones@climatenorthernireland.org.uk::be7df4c9-3e22-42e6-b64a-fa8682f81ced" providerId="AD" clId="Web-{8E71B59F-2054-B000-E8E7-9DD55657C955}"/>
    <pc:docChg chg="addSld modSld">
      <pc:chgData name="Stephen Jones" userId="S::stephenjones@climatenorthernireland.org.uk::be7df4c9-3e22-42e6-b64a-fa8682f81ced" providerId="AD" clId="Web-{8E71B59F-2054-B000-E8E7-9DD55657C955}" dt="2021-03-18T10:44:56.451" v="15" actId="1076"/>
      <pc:docMkLst>
        <pc:docMk/>
      </pc:docMkLst>
      <pc:sldChg chg="modSp">
        <pc:chgData name="Stephen Jones" userId="S::stephenjones@climatenorthernireland.org.uk::be7df4c9-3e22-42e6-b64a-fa8682f81ced" providerId="AD" clId="Web-{8E71B59F-2054-B000-E8E7-9DD55657C955}" dt="2021-03-18T10:43:59.949" v="5" actId="20577"/>
        <pc:sldMkLst>
          <pc:docMk/>
          <pc:sldMk cId="671361613" sldId="279"/>
        </pc:sldMkLst>
        <pc:spChg chg="mod">
          <ac:chgData name="Stephen Jones" userId="S::stephenjones@climatenorthernireland.org.uk::be7df4c9-3e22-42e6-b64a-fa8682f81ced" providerId="AD" clId="Web-{8E71B59F-2054-B000-E8E7-9DD55657C955}" dt="2021-03-18T10:43:59.949" v="5" actId="20577"/>
          <ac:spMkLst>
            <pc:docMk/>
            <pc:sldMk cId="671361613" sldId="279"/>
            <ac:spMk id="4" creationId="{4C841492-4E1F-4CB9-9B8B-FD45CB46EEB2}"/>
          </ac:spMkLst>
        </pc:spChg>
      </pc:sldChg>
      <pc:sldChg chg="delSp modSp add replId">
        <pc:chgData name="Stephen Jones" userId="S::stephenjones@climatenorthernireland.org.uk::be7df4c9-3e22-42e6-b64a-fa8682f81ced" providerId="AD" clId="Web-{8E71B59F-2054-B000-E8E7-9DD55657C955}" dt="2021-03-18T10:44:56.451" v="15" actId="1076"/>
        <pc:sldMkLst>
          <pc:docMk/>
          <pc:sldMk cId="2097764205" sldId="286"/>
        </pc:sldMkLst>
        <pc:spChg chg="mod">
          <ac:chgData name="Stephen Jones" userId="S::stephenjones@climatenorthernireland.org.uk::be7df4c9-3e22-42e6-b64a-fa8682f81ced" providerId="AD" clId="Web-{8E71B59F-2054-B000-E8E7-9DD55657C955}" dt="2021-03-18T10:44:56.451" v="15" actId="1076"/>
          <ac:spMkLst>
            <pc:docMk/>
            <pc:sldMk cId="2097764205" sldId="286"/>
            <ac:spMk id="4" creationId="{4C841492-4E1F-4CB9-9B8B-FD45CB46EEB2}"/>
          </ac:spMkLst>
        </pc:spChg>
        <pc:graphicFrameChg chg="del mod modGraphic">
          <ac:chgData name="Stephen Jones" userId="S::stephenjones@climatenorthernireland.org.uk::be7df4c9-3e22-42e6-b64a-fa8682f81ced" providerId="AD" clId="Web-{8E71B59F-2054-B000-E8E7-9DD55657C955}" dt="2021-03-18T10:44:16.262" v="9"/>
          <ac:graphicFrameMkLst>
            <pc:docMk/>
            <pc:sldMk cId="2097764205" sldId="286"/>
            <ac:graphicFrameMk id="3" creationId="{00000000-0000-0000-0000-000000000000}"/>
          </ac:graphicFrameMkLst>
        </pc:graphicFrameChg>
      </pc:sldChg>
    </pc:docChg>
  </pc:docChgLst>
  <pc:docChgLst>
    <pc:chgData name="Amy Bell" userId="S::amy@climatenorthernireland.org.uk::651db02a-3ee0-4103-8497-fa13717cf548" providerId="AD" clId="Web-{2995350D-3A1B-42BC-B82E-472A7E2A3A77}"/>
    <pc:docChg chg="addSld modSld">
      <pc:chgData name="Amy Bell" userId="S::amy@climatenorthernireland.org.uk::651db02a-3ee0-4103-8497-fa13717cf548" providerId="AD" clId="Web-{2995350D-3A1B-42BC-B82E-472A7E2A3A77}" dt="2021-03-10T15:59:45.886" v="154" actId="20577"/>
      <pc:docMkLst>
        <pc:docMk/>
      </pc:docMkLst>
      <pc:sldChg chg="modSp mod modClrScheme chgLayout">
        <pc:chgData name="Amy Bell" userId="S::amy@climatenorthernireland.org.uk::651db02a-3ee0-4103-8497-fa13717cf548" providerId="AD" clId="Web-{2995350D-3A1B-42BC-B82E-472A7E2A3A77}" dt="2021-03-10T15:57:16.039" v="117" actId="20577"/>
        <pc:sldMkLst>
          <pc:docMk/>
          <pc:sldMk cId="109857222" sldId="256"/>
        </pc:sldMkLst>
        <pc:spChg chg="mod ord">
          <ac:chgData name="Amy Bell" userId="S::amy@climatenorthernireland.org.uk::651db02a-3ee0-4103-8497-fa13717cf548" providerId="AD" clId="Web-{2995350D-3A1B-42BC-B82E-472A7E2A3A77}" dt="2021-03-10T15:57:01.304" v="113" actId="20577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Amy Bell" userId="S::amy@climatenorthernireland.org.uk::651db02a-3ee0-4103-8497-fa13717cf548" providerId="AD" clId="Web-{2995350D-3A1B-42BC-B82E-472A7E2A3A77}" dt="2021-03-10T15:57:16.039" v="117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 new">
        <pc:chgData name="Amy Bell" userId="S::amy@climatenorthernireland.org.uk::651db02a-3ee0-4103-8497-fa13717cf548" providerId="AD" clId="Web-{2995350D-3A1B-42BC-B82E-472A7E2A3A77}" dt="2021-03-10T15:56:56.742" v="110" actId="20577"/>
        <pc:sldMkLst>
          <pc:docMk/>
          <pc:sldMk cId="2064904664" sldId="257"/>
        </pc:sldMkLst>
        <pc:spChg chg="mod">
          <ac:chgData name="Amy Bell" userId="S::amy@climatenorthernireland.org.uk::651db02a-3ee0-4103-8497-fa13717cf548" providerId="AD" clId="Web-{2995350D-3A1B-42BC-B82E-472A7E2A3A77}" dt="2021-03-10T15:56:45.132" v="106" actId="20577"/>
          <ac:spMkLst>
            <pc:docMk/>
            <pc:sldMk cId="2064904664" sldId="257"/>
            <ac:spMk id="2" creationId="{4F142C8A-B75A-49C3-8BAB-0E75C3BB41A2}"/>
          </ac:spMkLst>
        </pc:spChg>
        <pc:spChg chg="mod">
          <ac:chgData name="Amy Bell" userId="S::amy@climatenorthernireland.org.uk::651db02a-3ee0-4103-8497-fa13717cf548" providerId="AD" clId="Web-{2995350D-3A1B-42BC-B82E-472A7E2A3A77}" dt="2021-03-10T15:56:56.742" v="110" actId="20577"/>
          <ac:spMkLst>
            <pc:docMk/>
            <pc:sldMk cId="2064904664" sldId="257"/>
            <ac:spMk id="3" creationId="{8EA17A43-D243-40C9-8F04-1BCBA399EDBD}"/>
          </ac:spMkLst>
        </pc:spChg>
      </pc:sldChg>
      <pc:sldChg chg="addSp delSp modSp add replId">
        <pc:chgData name="Amy Bell" userId="S::amy@climatenorthernireland.org.uk::651db02a-3ee0-4103-8497-fa13717cf548" providerId="AD" clId="Web-{2995350D-3A1B-42BC-B82E-472A7E2A3A77}" dt="2021-03-10T15:59:04.713" v="148" actId="20577"/>
        <pc:sldMkLst>
          <pc:docMk/>
          <pc:sldMk cId="510453146" sldId="258"/>
        </pc:sldMkLst>
        <pc:spChg chg="mod">
          <ac:chgData name="Amy Bell" userId="S::amy@climatenorthernireland.org.uk::651db02a-3ee0-4103-8497-fa13717cf548" providerId="AD" clId="Web-{2995350D-3A1B-42BC-B82E-472A7E2A3A77}" dt="2021-03-10T15:57:36.836" v="122" actId="20577"/>
          <ac:spMkLst>
            <pc:docMk/>
            <pc:sldMk cId="510453146" sldId="258"/>
            <ac:spMk id="2" creationId="{4F142C8A-B75A-49C3-8BAB-0E75C3BB41A2}"/>
          </ac:spMkLst>
        </pc:spChg>
        <pc:spChg chg="del mod">
          <ac:chgData name="Amy Bell" userId="S::amy@climatenorthernireland.org.uk::651db02a-3ee0-4103-8497-fa13717cf548" providerId="AD" clId="Web-{2995350D-3A1B-42BC-B82E-472A7E2A3A77}" dt="2021-03-10T15:56:27.616" v="101"/>
          <ac:spMkLst>
            <pc:docMk/>
            <pc:sldMk cId="510453146" sldId="258"/>
            <ac:spMk id="3" creationId="{8EA17A43-D243-40C9-8F04-1BCBA399EDBD}"/>
          </ac:spMkLst>
        </pc:spChg>
        <pc:spChg chg="add mod">
          <ac:chgData name="Amy Bell" userId="S::amy@climatenorthernireland.org.uk::651db02a-3ee0-4103-8497-fa13717cf548" providerId="AD" clId="Web-{2995350D-3A1B-42BC-B82E-472A7E2A3A77}" dt="2021-03-10T15:59:04.713" v="148" actId="20577"/>
          <ac:spMkLst>
            <pc:docMk/>
            <pc:sldMk cId="510453146" sldId="258"/>
            <ac:spMk id="4" creationId="{4C841492-4E1F-4CB9-9B8B-FD45CB46EEB2}"/>
          </ac:spMkLst>
        </pc:spChg>
      </pc:sldChg>
      <pc:sldChg chg="modSp new">
        <pc:chgData name="Amy Bell" userId="S::amy@climatenorthernireland.org.uk::651db02a-3ee0-4103-8497-fa13717cf548" providerId="AD" clId="Web-{2995350D-3A1B-42BC-B82E-472A7E2A3A77}" dt="2021-03-10T15:59:45.886" v="154" actId="20577"/>
        <pc:sldMkLst>
          <pc:docMk/>
          <pc:sldMk cId="4061129848" sldId="259"/>
        </pc:sldMkLst>
        <pc:spChg chg="mod">
          <ac:chgData name="Amy Bell" userId="S::amy@climatenorthernireland.org.uk::651db02a-3ee0-4103-8497-fa13717cf548" providerId="AD" clId="Web-{2995350D-3A1B-42BC-B82E-472A7E2A3A77}" dt="2021-03-10T15:58:34.619" v="133" actId="20577"/>
          <ac:spMkLst>
            <pc:docMk/>
            <pc:sldMk cId="4061129848" sldId="259"/>
            <ac:spMk id="2" creationId="{F81599D7-A2B9-4EF5-BFCE-A97E3D255632}"/>
          </ac:spMkLst>
        </pc:spChg>
        <pc:spChg chg="mod">
          <ac:chgData name="Amy Bell" userId="S::amy@climatenorthernireland.org.uk::651db02a-3ee0-4103-8497-fa13717cf548" providerId="AD" clId="Web-{2995350D-3A1B-42BC-B82E-472A7E2A3A77}" dt="2021-03-10T15:59:45.886" v="154" actId="20577"/>
          <ac:spMkLst>
            <pc:docMk/>
            <pc:sldMk cId="4061129848" sldId="259"/>
            <ac:spMk id="3" creationId="{282D65E2-A6EF-4827-805D-0F8720F3F0C1}"/>
          </ac:spMkLst>
        </pc:spChg>
      </pc:sldChg>
    </pc:docChg>
  </pc:docChgLst>
  <pc:docChgLst>
    <pc:chgData name="Stephen Jones" userId="S::stephenjones@climatenorthernireland.org.uk::be7df4c9-3e22-42e6-b64a-fa8682f81ced" providerId="AD" clId="Web-{3169EC17-9B51-2741-6396-1600B62C18E0}"/>
    <pc:docChg chg="modSld">
      <pc:chgData name="Stephen Jones" userId="S::stephenjones@climatenorthernireland.org.uk::be7df4c9-3e22-42e6-b64a-fa8682f81ced" providerId="AD" clId="Web-{3169EC17-9B51-2741-6396-1600B62C18E0}" dt="2021-03-16T18:03:41.497" v="52" actId="20577"/>
      <pc:docMkLst>
        <pc:docMk/>
      </pc:docMkLst>
      <pc:sldChg chg="modSp">
        <pc:chgData name="Stephen Jones" userId="S::stephenjones@climatenorthernireland.org.uk::be7df4c9-3e22-42e6-b64a-fa8682f81ced" providerId="AD" clId="Web-{3169EC17-9B51-2741-6396-1600B62C18E0}" dt="2021-03-16T18:03:41.497" v="52" actId="20577"/>
        <pc:sldMkLst>
          <pc:docMk/>
          <pc:sldMk cId="45452263" sldId="261"/>
        </pc:sldMkLst>
        <pc:spChg chg="mod">
          <ac:chgData name="Stephen Jones" userId="S::stephenjones@climatenorthernireland.org.uk::be7df4c9-3e22-42e6-b64a-fa8682f81ced" providerId="AD" clId="Web-{3169EC17-9B51-2741-6396-1600B62C18E0}" dt="2021-03-16T18:03:41.497" v="52" actId="20577"/>
          <ac:spMkLst>
            <pc:docMk/>
            <pc:sldMk cId="45452263" sldId="261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B4180D-019D-4EA7-A147-F65344A2E8D7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0BF33165-578B-440C-8E2B-D212D0F120D9}">
      <dgm:prSet phldrT="[Text]"/>
      <dgm:spPr/>
      <dgm:t>
        <a:bodyPr/>
        <a:lstStyle/>
        <a:p>
          <a:r>
            <a:rPr lang="en-US" dirty="0" smtClean="0"/>
            <a:t>Timeline to get comments after Workshop 2</a:t>
          </a:r>
          <a:endParaRPr lang="en-US" dirty="0"/>
        </a:p>
      </dgm:t>
    </dgm:pt>
    <dgm:pt modelId="{340F5AA9-5A53-4946-93F7-AA0B58738F83}" type="parTrans" cxnId="{AD19EAB3-FD26-4323-BF1A-97412D7F5CCB}">
      <dgm:prSet/>
      <dgm:spPr/>
      <dgm:t>
        <a:bodyPr/>
        <a:lstStyle/>
        <a:p>
          <a:endParaRPr lang="en-US"/>
        </a:p>
      </dgm:t>
    </dgm:pt>
    <dgm:pt modelId="{5AE2DFDB-BFA2-4849-8AE6-9F4FD699CF92}" type="sibTrans" cxnId="{AD19EAB3-FD26-4323-BF1A-97412D7F5CCB}">
      <dgm:prSet/>
      <dgm:spPr/>
      <dgm:t>
        <a:bodyPr/>
        <a:lstStyle/>
        <a:p>
          <a:endParaRPr lang="en-US"/>
        </a:p>
      </dgm:t>
    </dgm:pt>
    <dgm:pt modelId="{9D54EC68-BC14-4322-80CD-398FBE9C6C01}">
      <dgm:prSet phldrT="[Text]"/>
      <dgm:spPr/>
      <dgm:t>
        <a:bodyPr/>
        <a:lstStyle/>
        <a:p>
          <a:r>
            <a:rPr lang="en-US" dirty="0" smtClean="0"/>
            <a:t>Workshop 3</a:t>
          </a:r>
          <a:endParaRPr lang="en-US" dirty="0"/>
        </a:p>
      </dgm:t>
    </dgm:pt>
    <dgm:pt modelId="{84D27750-7399-4A6E-94FB-6149F0D0AFC5}" type="parTrans" cxnId="{045955F8-0563-408B-9748-1924F7BC5882}">
      <dgm:prSet/>
      <dgm:spPr/>
      <dgm:t>
        <a:bodyPr/>
        <a:lstStyle/>
        <a:p>
          <a:endParaRPr lang="en-US"/>
        </a:p>
      </dgm:t>
    </dgm:pt>
    <dgm:pt modelId="{0E591E0C-8565-4F69-886C-18852CEBD3D6}" type="sibTrans" cxnId="{045955F8-0563-408B-9748-1924F7BC5882}">
      <dgm:prSet/>
      <dgm:spPr/>
      <dgm:t>
        <a:bodyPr/>
        <a:lstStyle/>
        <a:p>
          <a:endParaRPr lang="en-US"/>
        </a:p>
      </dgm:t>
    </dgm:pt>
    <dgm:pt modelId="{E3161B03-8004-4DD6-BC75-6F952E1F1508}">
      <dgm:prSet phldrT="[Text]"/>
      <dgm:spPr/>
      <dgm:t>
        <a:bodyPr/>
        <a:lstStyle/>
        <a:p>
          <a:r>
            <a:rPr lang="en-US" dirty="0" smtClean="0"/>
            <a:t>Plan goes to Committee/Board</a:t>
          </a:r>
          <a:endParaRPr lang="en-US" dirty="0"/>
        </a:p>
      </dgm:t>
    </dgm:pt>
    <dgm:pt modelId="{10004F92-7260-4AA2-B93F-2A0D47C34BCB}" type="parTrans" cxnId="{AC74CECE-E027-44A8-8B22-FD076B22C958}">
      <dgm:prSet/>
      <dgm:spPr/>
      <dgm:t>
        <a:bodyPr/>
        <a:lstStyle/>
        <a:p>
          <a:endParaRPr lang="en-US"/>
        </a:p>
      </dgm:t>
    </dgm:pt>
    <dgm:pt modelId="{B38AC548-7279-40D2-B49E-A068AD57130A}" type="sibTrans" cxnId="{AC74CECE-E027-44A8-8B22-FD076B22C958}">
      <dgm:prSet/>
      <dgm:spPr/>
      <dgm:t>
        <a:bodyPr/>
        <a:lstStyle/>
        <a:p>
          <a:endParaRPr lang="en-US"/>
        </a:p>
      </dgm:t>
    </dgm:pt>
    <dgm:pt modelId="{FD2C5B07-EE81-4093-8A0B-3A3D7BDDADC2}">
      <dgm:prSet phldrT="[Text]"/>
      <dgm:spPr/>
      <dgm:t>
        <a:bodyPr/>
        <a:lstStyle/>
        <a:p>
          <a:r>
            <a:rPr lang="en-US" dirty="0" smtClean="0"/>
            <a:t>One-to-One meetings with Senior Staff</a:t>
          </a:r>
          <a:endParaRPr lang="en-US" dirty="0"/>
        </a:p>
      </dgm:t>
    </dgm:pt>
    <dgm:pt modelId="{642FDAB0-70BB-4DF3-B803-04D6BA43BACA}" type="parTrans" cxnId="{346383CE-40E9-4389-A08D-CDEF6508B89B}">
      <dgm:prSet/>
      <dgm:spPr/>
      <dgm:t>
        <a:bodyPr/>
        <a:lstStyle/>
        <a:p>
          <a:endParaRPr lang="en-US"/>
        </a:p>
      </dgm:t>
    </dgm:pt>
    <dgm:pt modelId="{9E716AA9-7C10-4FD3-9E6F-DFB66A493948}" type="sibTrans" cxnId="{346383CE-40E9-4389-A08D-CDEF6508B89B}">
      <dgm:prSet/>
      <dgm:spPr/>
      <dgm:t>
        <a:bodyPr/>
        <a:lstStyle/>
        <a:p>
          <a:endParaRPr lang="en-US"/>
        </a:p>
      </dgm:t>
    </dgm:pt>
    <dgm:pt modelId="{7AC971D1-5D93-4927-9DA8-183AD1BFA035}" type="pres">
      <dgm:prSet presAssocID="{D7B4180D-019D-4EA7-A147-F65344A2E8D7}" presName="Name0" presStyleCnt="0">
        <dgm:presLayoutVars>
          <dgm:dir/>
          <dgm:resizeHandles val="exact"/>
        </dgm:presLayoutVars>
      </dgm:prSet>
      <dgm:spPr/>
    </dgm:pt>
    <dgm:pt modelId="{D787C89E-E0A4-4EBC-A5EA-F02E1909AA59}" type="pres">
      <dgm:prSet presAssocID="{D7B4180D-019D-4EA7-A147-F65344A2E8D7}" presName="arrow" presStyleLbl="bgShp" presStyleIdx="0" presStyleCnt="1" custLinFactNeighborX="-3155" custLinFactNeighborY="-1777"/>
      <dgm:spPr/>
    </dgm:pt>
    <dgm:pt modelId="{A5324527-908E-4FA8-BBEA-AC838604E8CC}" type="pres">
      <dgm:prSet presAssocID="{D7B4180D-019D-4EA7-A147-F65344A2E8D7}" presName="points" presStyleCnt="0"/>
      <dgm:spPr/>
    </dgm:pt>
    <dgm:pt modelId="{D6D9AC64-38E7-4425-940F-A88D3DBA2DBA}" type="pres">
      <dgm:prSet presAssocID="{0BF33165-578B-440C-8E2B-D212D0F120D9}" presName="compositeA" presStyleCnt="0"/>
      <dgm:spPr/>
    </dgm:pt>
    <dgm:pt modelId="{EDD90361-A36A-4402-9157-D2569BA47A11}" type="pres">
      <dgm:prSet presAssocID="{0BF33165-578B-440C-8E2B-D212D0F120D9}" presName="text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DCD9A6-28D5-4BE3-AC1C-12D8E023CB93}" type="pres">
      <dgm:prSet presAssocID="{0BF33165-578B-440C-8E2B-D212D0F120D9}" presName="circleA" presStyleLbl="node1" presStyleIdx="0" presStyleCnt="4"/>
      <dgm:spPr/>
    </dgm:pt>
    <dgm:pt modelId="{8305073E-8C81-4104-910E-B05FFAF93588}" type="pres">
      <dgm:prSet presAssocID="{0BF33165-578B-440C-8E2B-D212D0F120D9}" presName="spaceA" presStyleCnt="0"/>
      <dgm:spPr/>
    </dgm:pt>
    <dgm:pt modelId="{312787EF-44C7-4940-AF73-13FF172FDD4E}" type="pres">
      <dgm:prSet presAssocID="{5AE2DFDB-BFA2-4849-8AE6-9F4FD699CF92}" presName="space" presStyleCnt="0"/>
      <dgm:spPr/>
    </dgm:pt>
    <dgm:pt modelId="{16A607B0-0F12-4CD5-8718-72D454F3F8D7}" type="pres">
      <dgm:prSet presAssocID="{9D54EC68-BC14-4322-80CD-398FBE9C6C01}" presName="compositeB" presStyleCnt="0"/>
      <dgm:spPr/>
    </dgm:pt>
    <dgm:pt modelId="{7E321458-CD7B-433D-BA7E-FA8EFB609CB3}" type="pres">
      <dgm:prSet presAssocID="{9D54EC68-BC14-4322-80CD-398FBE9C6C01}" presName="text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F1CF51-8028-4901-AE03-E7E734D45D67}" type="pres">
      <dgm:prSet presAssocID="{9D54EC68-BC14-4322-80CD-398FBE9C6C01}" presName="circleB" presStyleLbl="node1" presStyleIdx="1" presStyleCnt="4"/>
      <dgm:spPr/>
    </dgm:pt>
    <dgm:pt modelId="{4AD37EC3-273F-4690-9C44-CBBE350759A0}" type="pres">
      <dgm:prSet presAssocID="{9D54EC68-BC14-4322-80CD-398FBE9C6C01}" presName="spaceB" presStyleCnt="0"/>
      <dgm:spPr/>
    </dgm:pt>
    <dgm:pt modelId="{6EF6B10F-F3EB-49D5-8507-BE0CB62ADE53}" type="pres">
      <dgm:prSet presAssocID="{0E591E0C-8565-4F69-886C-18852CEBD3D6}" presName="space" presStyleCnt="0"/>
      <dgm:spPr/>
    </dgm:pt>
    <dgm:pt modelId="{3B95C00F-66B1-41B1-B03A-B7642636F84E}" type="pres">
      <dgm:prSet presAssocID="{FD2C5B07-EE81-4093-8A0B-3A3D7BDDADC2}" presName="compositeA" presStyleCnt="0"/>
      <dgm:spPr/>
    </dgm:pt>
    <dgm:pt modelId="{2331C1B7-1658-4F2E-A616-8D8562A9BCE7}" type="pres">
      <dgm:prSet presAssocID="{FD2C5B07-EE81-4093-8A0B-3A3D7BDDADC2}" presName="textA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007F41-E4ED-4A39-850A-840EEFC0B380}" type="pres">
      <dgm:prSet presAssocID="{FD2C5B07-EE81-4093-8A0B-3A3D7BDDADC2}" presName="circleA" presStyleLbl="node1" presStyleIdx="2" presStyleCnt="4"/>
      <dgm:spPr/>
    </dgm:pt>
    <dgm:pt modelId="{80291D69-B28F-47E0-AB38-7C89F0E3AD69}" type="pres">
      <dgm:prSet presAssocID="{FD2C5B07-EE81-4093-8A0B-3A3D7BDDADC2}" presName="spaceA" presStyleCnt="0"/>
      <dgm:spPr/>
    </dgm:pt>
    <dgm:pt modelId="{FA32458C-9B04-4E16-AECB-CC33D4347033}" type="pres">
      <dgm:prSet presAssocID="{9E716AA9-7C10-4FD3-9E6F-DFB66A493948}" presName="space" presStyleCnt="0"/>
      <dgm:spPr/>
    </dgm:pt>
    <dgm:pt modelId="{ED569B8A-EEB3-467F-A8F3-2D8662760A6E}" type="pres">
      <dgm:prSet presAssocID="{E3161B03-8004-4DD6-BC75-6F952E1F1508}" presName="compositeB" presStyleCnt="0"/>
      <dgm:spPr/>
    </dgm:pt>
    <dgm:pt modelId="{741A7052-493A-4E29-8758-65FA231DA0ED}" type="pres">
      <dgm:prSet presAssocID="{E3161B03-8004-4DD6-BC75-6F952E1F1508}" presName="textB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B0406F-2EC3-44B8-8592-F47D37C5370F}" type="pres">
      <dgm:prSet presAssocID="{E3161B03-8004-4DD6-BC75-6F952E1F1508}" presName="circleB" presStyleLbl="node1" presStyleIdx="3" presStyleCnt="4"/>
      <dgm:spPr/>
    </dgm:pt>
    <dgm:pt modelId="{59A062E1-F0C2-4702-BB50-2E264A5817C2}" type="pres">
      <dgm:prSet presAssocID="{E3161B03-8004-4DD6-BC75-6F952E1F1508}" presName="spaceB" presStyleCnt="0"/>
      <dgm:spPr/>
    </dgm:pt>
  </dgm:ptLst>
  <dgm:cxnLst>
    <dgm:cxn modelId="{F4428B9B-ABEA-4930-BC98-B06600A4494D}" type="presOf" srcId="{D7B4180D-019D-4EA7-A147-F65344A2E8D7}" destId="{7AC971D1-5D93-4927-9DA8-183AD1BFA035}" srcOrd="0" destOrd="0" presId="urn:microsoft.com/office/officeart/2005/8/layout/hProcess11"/>
    <dgm:cxn modelId="{045955F8-0563-408B-9748-1924F7BC5882}" srcId="{D7B4180D-019D-4EA7-A147-F65344A2E8D7}" destId="{9D54EC68-BC14-4322-80CD-398FBE9C6C01}" srcOrd="1" destOrd="0" parTransId="{84D27750-7399-4A6E-94FB-6149F0D0AFC5}" sibTransId="{0E591E0C-8565-4F69-886C-18852CEBD3D6}"/>
    <dgm:cxn modelId="{8FA83D2B-7642-44F1-9D73-52E8B4BCB0C6}" type="presOf" srcId="{E3161B03-8004-4DD6-BC75-6F952E1F1508}" destId="{741A7052-493A-4E29-8758-65FA231DA0ED}" srcOrd="0" destOrd="0" presId="urn:microsoft.com/office/officeart/2005/8/layout/hProcess11"/>
    <dgm:cxn modelId="{AD19EAB3-FD26-4323-BF1A-97412D7F5CCB}" srcId="{D7B4180D-019D-4EA7-A147-F65344A2E8D7}" destId="{0BF33165-578B-440C-8E2B-D212D0F120D9}" srcOrd="0" destOrd="0" parTransId="{340F5AA9-5A53-4946-93F7-AA0B58738F83}" sibTransId="{5AE2DFDB-BFA2-4849-8AE6-9F4FD699CF92}"/>
    <dgm:cxn modelId="{20AC2920-4591-4FD5-B91A-0664346D118A}" type="presOf" srcId="{9D54EC68-BC14-4322-80CD-398FBE9C6C01}" destId="{7E321458-CD7B-433D-BA7E-FA8EFB609CB3}" srcOrd="0" destOrd="0" presId="urn:microsoft.com/office/officeart/2005/8/layout/hProcess11"/>
    <dgm:cxn modelId="{AC74CECE-E027-44A8-8B22-FD076B22C958}" srcId="{D7B4180D-019D-4EA7-A147-F65344A2E8D7}" destId="{E3161B03-8004-4DD6-BC75-6F952E1F1508}" srcOrd="3" destOrd="0" parTransId="{10004F92-7260-4AA2-B93F-2A0D47C34BCB}" sibTransId="{B38AC548-7279-40D2-B49E-A068AD57130A}"/>
    <dgm:cxn modelId="{45B596F0-51EE-47E3-8163-48DBDDD2B33E}" type="presOf" srcId="{0BF33165-578B-440C-8E2B-D212D0F120D9}" destId="{EDD90361-A36A-4402-9157-D2569BA47A11}" srcOrd="0" destOrd="0" presId="urn:microsoft.com/office/officeart/2005/8/layout/hProcess11"/>
    <dgm:cxn modelId="{346383CE-40E9-4389-A08D-CDEF6508B89B}" srcId="{D7B4180D-019D-4EA7-A147-F65344A2E8D7}" destId="{FD2C5B07-EE81-4093-8A0B-3A3D7BDDADC2}" srcOrd="2" destOrd="0" parTransId="{642FDAB0-70BB-4DF3-B803-04D6BA43BACA}" sibTransId="{9E716AA9-7C10-4FD3-9E6F-DFB66A493948}"/>
    <dgm:cxn modelId="{96FC5757-A187-4B96-8E09-A63BD2744989}" type="presOf" srcId="{FD2C5B07-EE81-4093-8A0B-3A3D7BDDADC2}" destId="{2331C1B7-1658-4F2E-A616-8D8562A9BCE7}" srcOrd="0" destOrd="0" presId="urn:microsoft.com/office/officeart/2005/8/layout/hProcess11"/>
    <dgm:cxn modelId="{99D6B0A7-2D40-498D-A683-B4722AD95353}" type="presParOf" srcId="{7AC971D1-5D93-4927-9DA8-183AD1BFA035}" destId="{D787C89E-E0A4-4EBC-A5EA-F02E1909AA59}" srcOrd="0" destOrd="0" presId="urn:microsoft.com/office/officeart/2005/8/layout/hProcess11"/>
    <dgm:cxn modelId="{2E2A7F3C-C0D5-4B79-9673-49AD10D74E8D}" type="presParOf" srcId="{7AC971D1-5D93-4927-9DA8-183AD1BFA035}" destId="{A5324527-908E-4FA8-BBEA-AC838604E8CC}" srcOrd="1" destOrd="0" presId="urn:microsoft.com/office/officeart/2005/8/layout/hProcess11"/>
    <dgm:cxn modelId="{292C33B7-1FEE-4BF2-90D0-647E1F88D930}" type="presParOf" srcId="{A5324527-908E-4FA8-BBEA-AC838604E8CC}" destId="{D6D9AC64-38E7-4425-940F-A88D3DBA2DBA}" srcOrd="0" destOrd="0" presId="urn:microsoft.com/office/officeart/2005/8/layout/hProcess11"/>
    <dgm:cxn modelId="{357FBCE6-015A-490A-8E82-2D4858E0B473}" type="presParOf" srcId="{D6D9AC64-38E7-4425-940F-A88D3DBA2DBA}" destId="{EDD90361-A36A-4402-9157-D2569BA47A11}" srcOrd="0" destOrd="0" presId="urn:microsoft.com/office/officeart/2005/8/layout/hProcess11"/>
    <dgm:cxn modelId="{B580AB57-6F4D-4880-87C4-4BE6C9D6EDC0}" type="presParOf" srcId="{D6D9AC64-38E7-4425-940F-A88D3DBA2DBA}" destId="{F6DCD9A6-28D5-4BE3-AC1C-12D8E023CB93}" srcOrd="1" destOrd="0" presId="urn:microsoft.com/office/officeart/2005/8/layout/hProcess11"/>
    <dgm:cxn modelId="{914CC655-7A6F-4D74-900B-F53A0C13C50A}" type="presParOf" srcId="{D6D9AC64-38E7-4425-940F-A88D3DBA2DBA}" destId="{8305073E-8C81-4104-910E-B05FFAF93588}" srcOrd="2" destOrd="0" presId="urn:microsoft.com/office/officeart/2005/8/layout/hProcess11"/>
    <dgm:cxn modelId="{67D5BFF5-262A-4BDD-9800-E9C6AA9D47B2}" type="presParOf" srcId="{A5324527-908E-4FA8-BBEA-AC838604E8CC}" destId="{312787EF-44C7-4940-AF73-13FF172FDD4E}" srcOrd="1" destOrd="0" presId="urn:microsoft.com/office/officeart/2005/8/layout/hProcess11"/>
    <dgm:cxn modelId="{71A9FEE3-7DAD-4FAD-AFC6-5838BE2A4FEA}" type="presParOf" srcId="{A5324527-908E-4FA8-BBEA-AC838604E8CC}" destId="{16A607B0-0F12-4CD5-8718-72D454F3F8D7}" srcOrd="2" destOrd="0" presId="urn:microsoft.com/office/officeart/2005/8/layout/hProcess11"/>
    <dgm:cxn modelId="{9E5D158F-6E7E-48A2-AD0A-5F21FB7257A4}" type="presParOf" srcId="{16A607B0-0F12-4CD5-8718-72D454F3F8D7}" destId="{7E321458-CD7B-433D-BA7E-FA8EFB609CB3}" srcOrd="0" destOrd="0" presId="urn:microsoft.com/office/officeart/2005/8/layout/hProcess11"/>
    <dgm:cxn modelId="{35EDE722-90AB-4E33-BCF7-77266AED1961}" type="presParOf" srcId="{16A607B0-0F12-4CD5-8718-72D454F3F8D7}" destId="{34F1CF51-8028-4901-AE03-E7E734D45D67}" srcOrd="1" destOrd="0" presId="urn:microsoft.com/office/officeart/2005/8/layout/hProcess11"/>
    <dgm:cxn modelId="{4FBE0264-CB87-44CE-BDA1-49A2B6D57500}" type="presParOf" srcId="{16A607B0-0F12-4CD5-8718-72D454F3F8D7}" destId="{4AD37EC3-273F-4690-9C44-CBBE350759A0}" srcOrd="2" destOrd="0" presId="urn:microsoft.com/office/officeart/2005/8/layout/hProcess11"/>
    <dgm:cxn modelId="{AA983049-54BB-4E74-821F-5ACA968AF85D}" type="presParOf" srcId="{A5324527-908E-4FA8-BBEA-AC838604E8CC}" destId="{6EF6B10F-F3EB-49D5-8507-BE0CB62ADE53}" srcOrd="3" destOrd="0" presId="urn:microsoft.com/office/officeart/2005/8/layout/hProcess11"/>
    <dgm:cxn modelId="{DB4136CC-3FEC-4F4C-B6D1-AA2F7614350E}" type="presParOf" srcId="{A5324527-908E-4FA8-BBEA-AC838604E8CC}" destId="{3B95C00F-66B1-41B1-B03A-B7642636F84E}" srcOrd="4" destOrd="0" presId="urn:microsoft.com/office/officeart/2005/8/layout/hProcess11"/>
    <dgm:cxn modelId="{54453A6A-53C6-4DF5-B119-215229D80ED8}" type="presParOf" srcId="{3B95C00F-66B1-41B1-B03A-B7642636F84E}" destId="{2331C1B7-1658-4F2E-A616-8D8562A9BCE7}" srcOrd="0" destOrd="0" presId="urn:microsoft.com/office/officeart/2005/8/layout/hProcess11"/>
    <dgm:cxn modelId="{08E8190F-74B1-4A18-958A-70B25543A711}" type="presParOf" srcId="{3B95C00F-66B1-41B1-B03A-B7642636F84E}" destId="{B0007F41-E4ED-4A39-850A-840EEFC0B380}" srcOrd="1" destOrd="0" presId="urn:microsoft.com/office/officeart/2005/8/layout/hProcess11"/>
    <dgm:cxn modelId="{E7621480-D9AF-4C20-90DC-4E1B4E08C838}" type="presParOf" srcId="{3B95C00F-66B1-41B1-B03A-B7642636F84E}" destId="{80291D69-B28F-47E0-AB38-7C89F0E3AD69}" srcOrd="2" destOrd="0" presId="urn:microsoft.com/office/officeart/2005/8/layout/hProcess11"/>
    <dgm:cxn modelId="{7553E81D-30DF-4114-9FAF-93E6E08D5BA4}" type="presParOf" srcId="{A5324527-908E-4FA8-BBEA-AC838604E8CC}" destId="{FA32458C-9B04-4E16-AECB-CC33D4347033}" srcOrd="5" destOrd="0" presId="urn:microsoft.com/office/officeart/2005/8/layout/hProcess11"/>
    <dgm:cxn modelId="{860B4D15-3126-4FEF-881F-0C8598D993E1}" type="presParOf" srcId="{A5324527-908E-4FA8-BBEA-AC838604E8CC}" destId="{ED569B8A-EEB3-467F-A8F3-2D8662760A6E}" srcOrd="6" destOrd="0" presId="urn:microsoft.com/office/officeart/2005/8/layout/hProcess11"/>
    <dgm:cxn modelId="{6156F599-2197-48C4-B22A-D50FC11B37DE}" type="presParOf" srcId="{ED569B8A-EEB3-467F-A8F3-2D8662760A6E}" destId="{741A7052-493A-4E29-8758-65FA231DA0ED}" srcOrd="0" destOrd="0" presId="urn:microsoft.com/office/officeart/2005/8/layout/hProcess11"/>
    <dgm:cxn modelId="{464D7DAB-560E-4E2F-8DAD-F816B9422878}" type="presParOf" srcId="{ED569B8A-EEB3-467F-A8F3-2D8662760A6E}" destId="{68B0406F-2EC3-44B8-8592-F47D37C5370F}" srcOrd="1" destOrd="0" presId="urn:microsoft.com/office/officeart/2005/8/layout/hProcess11"/>
    <dgm:cxn modelId="{237B48E2-BFB0-4B92-BD78-35D8C826FF32}" type="presParOf" srcId="{ED569B8A-EEB3-467F-A8F3-2D8662760A6E}" destId="{59A062E1-F0C2-4702-BB50-2E264A5817C2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87C89E-E0A4-4EBC-A5EA-F02E1909AA59}">
      <dsp:nvSpPr>
        <dsp:cNvPr id="0" name=""/>
        <dsp:cNvSpPr/>
      </dsp:nvSpPr>
      <dsp:spPr>
        <a:xfrm>
          <a:off x="0" y="1598475"/>
          <a:ext cx="9483898" cy="218302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D90361-A36A-4402-9157-D2569BA47A11}">
      <dsp:nvSpPr>
        <dsp:cNvPr id="0" name=""/>
        <dsp:cNvSpPr/>
      </dsp:nvSpPr>
      <dsp:spPr>
        <a:xfrm>
          <a:off x="4271" y="0"/>
          <a:ext cx="2054690" cy="2183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Timeline to get comments after Workshop 2</a:t>
          </a:r>
          <a:endParaRPr lang="en-US" sz="1900" kern="1200" dirty="0"/>
        </a:p>
      </dsp:txBody>
      <dsp:txXfrm>
        <a:off x="4271" y="0"/>
        <a:ext cx="2054690" cy="2183024"/>
      </dsp:txXfrm>
    </dsp:sp>
    <dsp:sp modelId="{F6DCD9A6-28D5-4BE3-AC1C-12D8E023CB93}">
      <dsp:nvSpPr>
        <dsp:cNvPr id="0" name=""/>
        <dsp:cNvSpPr/>
      </dsp:nvSpPr>
      <dsp:spPr>
        <a:xfrm>
          <a:off x="758738" y="2455902"/>
          <a:ext cx="545756" cy="5457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321458-CD7B-433D-BA7E-FA8EFB609CB3}">
      <dsp:nvSpPr>
        <dsp:cNvPr id="0" name=""/>
        <dsp:cNvSpPr/>
      </dsp:nvSpPr>
      <dsp:spPr>
        <a:xfrm>
          <a:off x="2161696" y="3274536"/>
          <a:ext cx="2054690" cy="2183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Workshop 3</a:t>
          </a:r>
          <a:endParaRPr lang="en-US" sz="1900" kern="1200" dirty="0"/>
        </a:p>
      </dsp:txBody>
      <dsp:txXfrm>
        <a:off x="2161696" y="3274536"/>
        <a:ext cx="2054690" cy="2183024"/>
      </dsp:txXfrm>
    </dsp:sp>
    <dsp:sp modelId="{34F1CF51-8028-4901-AE03-E7E734D45D67}">
      <dsp:nvSpPr>
        <dsp:cNvPr id="0" name=""/>
        <dsp:cNvSpPr/>
      </dsp:nvSpPr>
      <dsp:spPr>
        <a:xfrm>
          <a:off x="2916163" y="2455902"/>
          <a:ext cx="545756" cy="5457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31C1B7-1658-4F2E-A616-8D8562A9BCE7}">
      <dsp:nvSpPr>
        <dsp:cNvPr id="0" name=""/>
        <dsp:cNvSpPr/>
      </dsp:nvSpPr>
      <dsp:spPr>
        <a:xfrm>
          <a:off x="4319121" y="0"/>
          <a:ext cx="2054690" cy="2183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One-to-One meetings with Senior Staff</a:t>
          </a:r>
          <a:endParaRPr lang="en-US" sz="1900" kern="1200" dirty="0"/>
        </a:p>
      </dsp:txBody>
      <dsp:txXfrm>
        <a:off x="4319121" y="0"/>
        <a:ext cx="2054690" cy="2183024"/>
      </dsp:txXfrm>
    </dsp:sp>
    <dsp:sp modelId="{B0007F41-E4ED-4A39-850A-840EEFC0B380}">
      <dsp:nvSpPr>
        <dsp:cNvPr id="0" name=""/>
        <dsp:cNvSpPr/>
      </dsp:nvSpPr>
      <dsp:spPr>
        <a:xfrm>
          <a:off x="5073588" y="2455902"/>
          <a:ext cx="545756" cy="5457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1A7052-493A-4E29-8758-65FA231DA0ED}">
      <dsp:nvSpPr>
        <dsp:cNvPr id="0" name=""/>
        <dsp:cNvSpPr/>
      </dsp:nvSpPr>
      <dsp:spPr>
        <a:xfrm>
          <a:off x="6476546" y="3274536"/>
          <a:ext cx="2054690" cy="2183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Plan goes to Committee/Board</a:t>
          </a:r>
          <a:endParaRPr lang="en-US" sz="1900" kern="1200" dirty="0"/>
        </a:p>
      </dsp:txBody>
      <dsp:txXfrm>
        <a:off x="6476546" y="3274536"/>
        <a:ext cx="2054690" cy="2183024"/>
      </dsp:txXfrm>
    </dsp:sp>
    <dsp:sp modelId="{68B0406F-2EC3-44B8-8592-F47D37C5370F}">
      <dsp:nvSpPr>
        <dsp:cNvPr id="0" name=""/>
        <dsp:cNvSpPr/>
      </dsp:nvSpPr>
      <dsp:spPr>
        <a:xfrm>
          <a:off x="7231013" y="2455902"/>
          <a:ext cx="545756" cy="5457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950" y="2766218"/>
            <a:ext cx="2771486" cy="132556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Workshop 2 </a:t>
            </a:r>
            <a:r>
              <a:rPr lang="en-GB" dirty="0"/>
              <a:t>----------------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678764"/>
              </p:ext>
            </p:extLst>
          </p:nvPr>
        </p:nvGraphicFramePr>
        <p:xfrm>
          <a:off x="4496953" y="825345"/>
          <a:ext cx="6686435" cy="4921519"/>
        </p:xfrm>
        <a:graphic>
          <a:graphicData uri="http://schemas.openxmlformats.org/drawingml/2006/table">
            <a:tbl>
              <a:tblPr firstRow="1" firstCol="1" bandRow="1"/>
              <a:tblGrid>
                <a:gridCol w="732719">
                  <a:extLst>
                    <a:ext uri="{9D8B030D-6E8A-4147-A177-3AD203B41FA5}">
                      <a16:colId xmlns:a16="http://schemas.microsoft.com/office/drawing/2014/main" val="236373174"/>
                    </a:ext>
                  </a:extLst>
                </a:gridCol>
                <a:gridCol w="5953716">
                  <a:extLst>
                    <a:ext uri="{9D8B030D-6E8A-4147-A177-3AD203B41FA5}">
                      <a16:colId xmlns:a16="http://schemas.microsoft.com/office/drawing/2014/main" val="1692196379"/>
                    </a:ext>
                  </a:extLst>
                </a:gridCol>
              </a:tblGrid>
              <a:tr h="2377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Agenda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911755"/>
                  </a:ext>
                </a:extLst>
              </a:tr>
              <a:tr h="34163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13:00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Workshop Introduction and Adaptation Planning Progress so Far -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418746"/>
                  </a:ext>
                </a:extLst>
              </a:tr>
              <a:tr h="9824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13:10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Group Exercise 1:</a:t>
                      </a: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Review and Feedback on </a:t>
                      </a: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Draft </a:t>
                      </a: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Risk Register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 Minute exercise, 15 Minute feedback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3053035"/>
                  </a:ext>
                </a:extLst>
              </a:tr>
              <a:tr h="3912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14.05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Minute Break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8912213"/>
                  </a:ext>
                </a:extLst>
              </a:tr>
              <a:tr h="6100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14:15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Presentation on Draft Vision and Aims –</a:t>
                      </a: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856292"/>
                  </a:ext>
                </a:extLst>
              </a:tr>
              <a:tr h="4754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14:25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Presentation on Draft Themes –</a:t>
                      </a: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975581"/>
                  </a:ext>
                </a:extLst>
              </a:tr>
              <a:tr h="8477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14:35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Group Exercise 2: </a:t>
                      </a: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Review and Feedback on </a:t>
                      </a: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Draft Vision, Aims and Themes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35 Minute exercise, 10 Minute feedback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117835"/>
                  </a:ext>
                </a:extLst>
              </a:tr>
              <a:tr h="58843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15:20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Next Steps and Call for Actions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process for contributing actions and information ahead of Workshop 3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8421745"/>
                  </a:ext>
                </a:extLst>
              </a:tr>
              <a:tr h="4468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15:30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Close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7670344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198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3620" y="3615150"/>
            <a:ext cx="8098110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 fontAlgn="base"/>
            <a:r>
              <a:rPr lang="en-GB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/>
              </a:rPr>
              <a:t>10 Minute Break</a:t>
            </a:r>
            <a:endParaRPr lang="en-GB" sz="2400" b="1" dirty="0">
              <a:solidFill>
                <a:schemeClr val="tx1">
                  <a:lumMod val="85000"/>
                  <a:lumOff val="15000"/>
                </a:schemeClr>
              </a:solidFill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39" y="2196497"/>
            <a:ext cx="1219370" cy="1105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22" y="2187746"/>
            <a:ext cx="1219370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4" y="2196497"/>
            <a:ext cx="1219370" cy="1105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81" y="2187746"/>
            <a:ext cx="1219370" cy="1105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10" y="2187746"/>
            <a:ext cx="1219370" cy="11050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151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3620" y="3615150"/>
            <a:ext cx="8098110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 fontAlgn="base"/>
            <a:r>
              <a:rPr lang="en-GB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/>
              </a:rPr>
              <a:t>Presentation on Draft Vision and Strategic Aims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39" y="2196497"/>
            <a:ext cx="1219370" cy="1105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22" y="2187746"/>
            <a:ext cx="1219370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4" y="2196497"/>
            <a:ext cx="1219370" cy="1105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81" y="2187746"/>
            <a:ext cx="1219370" cy="1105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10" y="2187746"/>
            <a:ext cx="1219370" cy="11050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27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C841492-4E1F-4CB9-9B8B-FD45CB46EEB2}"/>
              </a:ext>
            </a:extLst>
          </p:cNvPr>
          <p:cNvSpPr>
            <a:spLocks noGrp="1"/>
          </p:cNvSpPr>
          <p:nvPr/>
        </p:nvSpPr>
        <p:spPr>
          <a:xfrm>
            <a:off x="931955" y="1828044"/>
            <a:ext cx="10373963" cy="43491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endParaRPr lang="en-US" sz="2400" dirty="0">
              <a:latin typeface="Calibri"/>
              <a:cs typeface="Arial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99752"/>
            <a:ext cx="12070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latin typeface="Calibri"/>
                <a:cs typeface="Calibri"/>
              </a:rPr>
              <a:t>Draft Adaptation Plan Vision and Strategic Aims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1480434" y="1425315"/>
            <a:ext cx="9277004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0"/>
              </a:spcAft>
            </a:pPr>
            <a:r>
              <a:rPr lang="en-GB" sz="2000" b="1" dirty="0">
                <a:solidFill>
                  <a:srgbClr val="477594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Draft Vision</a:t>
            </a:r>
            <a:r>
              <a:rPr lang="en-GB" sz="2000" dirty="0">
                <a:solidFill>
                  <a:srgbClr val="477594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Aft>
                <a:spcPts val="0"/>
              </a:spcAft>
            </a:pPr>
            <a:r>
              <a:rPr lang="en-GB" sz="2000" dirty="0">
                <a:solidFill>
                  <a:srgbClr val="47759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Aft>
                <a:spcPts val="0"/>
              </a:spcAft>
            </a:pPr>
            <a:r>
              <a:rPr lang="en-GB" sz="2000" b="1" dirty="0">
                <a:solidFill>
                  <a:srgbClr val="477594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Draft Aims</a:t>
            </a:r>
            <a:r>
              <a:rPr lang="en-GB" sz="2000" dirty="0">
                <a:solidFill>
                  <a:srgbClr val="477594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917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3620" y="3615150"/>
            <a:ext cx="8098110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 fontAlgn="base"/>
            <a:r>
              <a:rPr lang="en-GB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/>
              </a:rPr>
              <a:t>Presentation on Draft Themes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39" y="2196497"/>
            <a:ext cx="1219370" cy="1105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22" y="2187746"/>
            <a:ext cx="1219370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4" y="2196497"/>
            <a:ext cx="1219370" cy="1105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81" y="2187746"/>
            <a:ext cx="1219370" cy="1105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10" y="2187746"/>
            <a:ext cx="1219370" cy="11050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70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C841492-4E1F-4CB9-9B8B-FD45CB46EEB2}"/>
              </a:ext>
            </a:extLst>
          </p:cNvPr>
          <p:cNvSpPr>
            <a:spLocks noGrp="1"/>
          </p:cNvSpPr>
          <p:nvPr/>
        </p:nvSpPr>
        <p:spPr>
          <a:xfrm>
            <a:off x="931955" y="1828044"/>
            <a:ext cx="10373963" cy="43491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endParaRPr lang="en-US" sz="2400" dirty="0">
              <a:latin typeface="Calibri"/>
              <a:cs typeface="Arial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99752"/>
            <a:ext cx="12070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latin typeface="Calibri"/>
                <a:cs typeface="Calibri"/>
              </a:rPr>
              <a:t>Draft Adaptation Plan Themes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4508278" y="1255261"/>
            <a:ext cx="2939274" cy="2397516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en-GB" sz="2400" b="1" dirty="0">
                <a:solidFill>
                  <a:srgbClr val="477594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Draft Vision</a:t>
            </a:r>
            <a:r>
              <a:rPr lang="en-GB" sz="2400" dirty="0">
                <a:solidFill>
                  <a:srgbClr val="477594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solidFill>
                  <a:srgbClr val="47759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en-GB" sz="2400" b="1" dirty="0">
                <a:solidFill>
                  <a:srgbClr val="477594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Draft Aims</a:t>
            </a:r>
            <a:r>
              <a:rPr lang="en-GB" sz="2400" dirty="0">
                <a:solidFill>
                  <a:srgbClr val="477594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endParaRPr lang="en-GB" sz="2400" dirty="0">
              <a:solidFill>
                <a:srgbClr val="477594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en-GB" sz="2400" b="1" dirty="0">
                <a:solidFill>
                  <a:srgbClr val="477594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Draft Themes</a:t>
            </a:r>
            <a:endParaRPr lang="en-GB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977915" y="1700118"/>
            <a:ext cx="0" cy="33927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977915" y="2484285"/>
            <a:ext cx="0" cy="33927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469162" y="1472076"/>
            <a:ext cx="1540626" cy="1607171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 fontAlgn="base">
              <a:lnSpc>
                <a:spcPct val="107000"/>
              </a:lnSpc>
              <a:spcAft>
                <a:spcPts val="0"/>
              </a:spcAft>
            </a:pPr>
            <a:endParaRPr lang="en-GB" sz="2400" b="1" dirty="0">
              <a:solidFill>
                <a:srgbClr val="477594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en-GB" sz="2400" b="1" dirty="0">
                <a:solidFill>
                  <a:srgbClr val="477594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Draft Risk Register</a:t>
            </a:r>
            <a:r>
              <a:rPr lang="en-GB" sz="2400" dirty="0">
                <a:solidFill>
                  <a:srgbClr val="477594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113794" y="2320381"/>
            <a:ext cx="1297493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96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3620" y="3615150"/>
            <a:ext cx="8098110" cy="123110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 fontAlgn="base"/>
            <a:r>
              <a:rPr lang="en-GB" sz="2400" b="1" dirty="0">
                <a:cs typeface="Calibri"/>
              </a:rPr>
              <a:t>Group Exercise 2 </a:t>
            </a:r>
            <a:r>
              <a:rPr lang="en-GB" sz="2800" b="1" dirty="0">
                <a:cs typeface="Calibri"/>
              </a:rPr>
              <a:t>- </a:t>
            </a:r>
            <a:r>
              <a:rPr lang="en-GB" sz="2400" i="1" dirty="0">
                <a:cs typeface="Calibri"/>
              </a:rPr>
              <a:t>Review and Feedback on Draft Vision, Aims and Themes</a:t>
            </a:r>
            <a:r>
              <a:rPr lang="en-GB" sz="2400" b="1" dirty="0">
                <a:cs typeface="Calibri"/>
              </a:rPr>
              <a:t> </a:t>
            </a:r>
            <a:br>
              <a:rPr lang="en-GB" sz="2400" b="1" dirty="0">
                <a:cs typeface="Calibri"/>
              </a:rPr>
            </a:b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39" y="2196497"/>
            <a:ext cx="1219370" cy="1105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22" y="2187746"/>
            <a:ext cx="1219370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4" y="2196497"/>
            <a:ext cx="1219370" cy="1105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81" y="2187746"/>
            <a:ext cx="1219370" cy="1105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10" y="2187746"/>
            <a:ext cx="1219370" cy="11050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271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8747"/>
            <a:ext cx="12070080" cy="1325563"/>
          </a:xfrm>
        </p:spPr>
        <p:txBody>
          <a:bodyPr/>
          <a:lstStyle/>
          <a:p>
            <a:pPr algn="ctr"/>
            <a:r>
              <a:rPr lang="en-GB" sz="3200" b="1" dirty="0">
                <a:latin typeface="Calibri"/>
                <a:cs typeface="Calibri"/>
              </a:rPr>
              <a:t>Group Exercise 2 - </a:t>
            </a:r>
            <a:r>
              <a:rPr lang="en-GB" sz="2800" i="1" dirty="0">
                <a:latin typeface="Calibri"/>
                <a:cs typeface="Calibri"/>
              </a:rPr>
              <a:t>Review and Feedback on Draft Vision, Aims and Themes</a:t>
            </a:r>
            <a:r>
              <a:rPr lang="en-GB" sz="2800" b="1" dirty="0">
                <a:latin typeface="Calibri"/>
                <a:cs typeface="Calibri"/>
              </a:rPr>
              <a:t> </a:t>
            </a:r>
            <a:br>
              <a:rPr lang="en-GB" sz="2800" b="1" dirty="0">
                <a:latin typeface="Calibri"/>
                <a:cs typeface="Calibri"/>
              </a:rPr>
            </a:br>
            <a:r>
              <a:rPr lang="en-GB" sz="2400" dirty="0" smtClean="0">
                <a:latin typeface="Calibri"/>
                <a:cs typeface="Calibri"/>
              </a:rPr>
              <a:t>(35 </a:t>
            </a:r>
            <a:r>
              <a:rPr lang="en-GB" sz="2400" dirty="0">
                <a:latin typeface="Calibri"/>
                <a:cs typeface="Calibri"/>
              </a:rPr>
              <a:t>minutes)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b="1" dirty="0">
                <a:ea typeface="+mn-lt"/>
                <a:cs typeface="+mn-lt"/>
              </a:rPr>
              <a:t>Vision and </a:t>
            </a:r>
            <a:r>
              <a:rPr lang="en-GB" b="1" dirty="0" smtClean="0">
                <a:ea typeface="+mn-lt"/>
                <a:cs typeface="+mn-lt"/>
              </a:rPr>
              <a:t>Aims (10 </a:t>
            </a:r>
            <a:r>
              <a:rPr lang="en-GB" b="1" dirty="0" err="1" smtClean="0">
                <a:ea typeface="+mn-lt"/>
                <a:cs typeface="+mn-lt"/>
              </a:rPr>
              <a:t>mins</a:t>
            </a:r>
            <a:r>
              <a:rPr lang="en-GB" b="1" dirty="0" smtClean="0">
                <a:ea typeface="+mn-lt"/>
                <a:cs typeface="+mn-lt"/>
              </a:rPr>
              <a:t>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dirty="0" smtClean="0">
                <a:ea typeface="+mn-lt"/>
                <a:cs typeface="+mn-lt"/>
              </a:rPr>
              <a:t>Do </a:t>
            </a:r>
            <a:r>
              <a:rPr lang="en-GB" dirty="0">
                <a:ea typeface="+mn-lt"/>
                <a:cs typeface="+mn-lt"/>
              </a:rPr>
              <a:t>you agree with the Vision statement?</a:t>
            </a:r>
            <a:r>
              <a:rPr lang="en-US" dirty="0">
                <a:ea typeface="+mn-lt"/>
                <a:cs typeface="+mn-lt"/>
              </a:rPr>
              <a:t> </a:t>
            </a:r>
            <a:endParaRPr lang="en-GB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D</a:t>
            </a:r>
            <a:r>
              <a:rPr lang="en-GB" dirty="0">
                <a:ea typeface="+mn-lt"/>
                <a:cs typeface="+mn-lt"/>
              </a:rPr>
              <a:t>o the Strategic aims reflect the main priorities for the adaptation plan? 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b="1" dirty="0"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b="1" dirty="0"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b="1" dirty="0">
                <a:ea typeface="+mn-lt"/>
                <a:cs typeface="+mn-lt"/>
              </a:rPr>
              <a:t>Adaptation Plan Themes</a:t>
            </a:r>
            <a:endParaRPr lang="en-GB" dirty="0"/>
          </a:p>
          <a:p>
            <a:r>
              <a:rPr lang="en-US" dirty="0">
                <a:ea typeface="+mn-lt"/>
                <a:cs typeface="+mn-lt"/>
              </a:rPr>
              <a:t>Do you agree with the Priority Themes as listed</a:t>
            </a:r>
            <a:r>
              <a:rPr lang="en-US" dirty="0" smtClean="0">
                <a:ea typeface="+mn-lt"/>
                <a:cs typeface="+mn-lt"/>
              </a:rPr>
              <a:t>?</a:t>
            </a:r>
          </a:p>
          <a:p>
            <a:r>
              <a:rPr lang="en-US" dirty="0" smtClean="0">
                <a:ea typeface="+mn-lt"/>
                <a:cs typeface="+mn-lt"/>
              </a:rPr>
              <a:t>Do you agree with the aims and outcomes of each theme?</a:t>
            </a:r>
          </a:p>
          <a:p>
            <a:r>
              <a:rPr lang="en-US" dirty="0">
                <a:ea typeface="+mn-lt"/>
                <a:cs typeface="+mn-lt"/>
              </a:rPr>
              <a:t>Propose actions to meet the </a:t>
            </a:r>
            <a:r>
              <a:rPr lang="en-US" dirty="0" smtClean="0">
                <a:ea typeface="+mn-lt"/>
                <a:cs typeface="+mn-lt"/>
              </a:rPr>
              <a:t>outcomes (only if you have time)</a:t>
            </a:r>
            <a:endParaRPr lang="en-US" dirty="0">
              <a:ea typeface="+mn-lt"/>
              <a:cs typeface="+mn-lt"/>
            </a:endParaRPr>
          </a:p>
          <a:p>
            <a:endParaRPr lang="en-US" dirty="0" smtClean="0">
              <a:ea typeface="+mn-lt"/>
              <a:cs typeface="+mn-lt"/>
            </a:endParaRPr>
          </a:p>
          <a:p>
            <a:endParaRPr lang="en-US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en-GB" sz="2400" dirty="0">
              <a:solidFill>
                <a:srgbClr val="C00000"/>
              </a:solidFill>
              <a:ea typeface="+mn-lt"/>
              <a:cs typeface="+mn-lt"/>
            </a:endParaRPr>
          </a:p>
        </p:txBody>
      </p:sp>
      <p:pic>
        <p:nvPicPr>
          <p:cNvPr id="5" name="Picture 2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641B3D07-81C5-490F-ACA3-14405D1AA1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1323" y="6310695"/>
            <a:ext cx="928757" cy="39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52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3620" y="3615150"/>
            <a:ext cx="8098110" cy="47000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 Steps and Call for Actions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39" y="2196497"/>
            <a:ext cx="1219370" cy="1105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22" y="2187746"/>
            <a:ext cx="1219370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4" y="2196497"/>
            <a:ext cx="1219370" cy="1105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81" y="2187746"/>
            <a:ext cx="1219370" cy="1105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10" y="2187746"/>
            <a:ext cx="1219370" cy="11050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3318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C841492-4E1F-4CB9-9B8B-FD45CB46EEB2}"/>
              </a:ext>
            </a:extLst>
          </p:cNvPr>
          <p:cNvSpPr>
            <a:spLocks noGrp="1"/>
          </p:cNvSpPr>
          <p:nvPr/>
        </p:nvSpPr>
        <p:spPr>
          <a:xfrm>
            <a:off x="931955" y="1828044"/>
            <a:ext cx="10373963" cy="43491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endParaRPr lang="en-US" sz="2400" dirty="0">
              <a:latin typeface="Calibri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80434" y="1425315"/>
            <a:ext cx="9277004" cy="407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0"/>
              </a:spcAft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97736388"/>
              </p:ext>
            </p:extLst>
          </p:nvPr>
        </p:nvGraphicFramePr>
        <p:xfrm>
          <a:off x="1657425" y="786400"/>
          <a:ext cx="9483898" cy="5457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587734" y="308803"/>
            <a:ext cx="4089261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 Steps and Call for Actions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59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3620" y="3615150"/>
            <a:ext cx="8098110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 fontAlgn="base"/>
            <a:r>
              <a:rPr lang="en-GB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/>
              </a:rPr>
              <a:t>Introduction and Adaptation Planning </a:t>
            </a:r>
            <a:r>
              <a:rPr lang="en-GB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/>
              </a:rPr>
              <a:t>Progress So Far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39" y="2196497"/>
            <a:ext cx="1219370" cy="1105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22" y="2187746"/>
            <a:ext cx="1219370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4" y="2196497"/>
            <a:ext cx="1219370" cy="1105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81" y="2187746"/>
            <a:ext cx="1219370" cy="1105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10" y="2187746"/>
            <a:ext cx="1219370" cy="11050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074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94170" y="0"/>
            <a:ext cx="439782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054529-FC32-461B-AA95-AB59DED81A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140" t="30127" r="28616" b="10904"/>
          <a:stretch/>
        </p:blipFill>
        <p:spPr>
          <a:xfrm>
            <a:off x="500754" y="1266738"/>
            <a:ext cx="6844744" cy="55050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9017906-EAE6-4390-BF8C-9A32AC9A2A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0478" r="9018" b="53658"/>
          <a:stretch/>
        </p:blipFill>
        <p:spPr>
          <a:xfrm>
            <a:off x="8057897" y="2672901"/>
            <a:ext cx="3504188" cy="173718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6D75D5-C37D-4F67-8BD8-AE03667A2E58}"/>
              </a:ext>
            </a:extLst>
          </p:cNvPr>
          <p:cNvSpPr txBox="1"/>
          <p:nvPr/>
        </p:nvSpPr>
        <p:spPr>
          <a:xfrm>
            <a:off x="637563" y="343949"/>
            <a:ext cx="6258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The Five Steps to creating an Adaptation Plan…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D36138E-6C26-4547-9AAD-77978CB33BB3}"/>
              </a:ext>
            </a:extLst>
          </p:cNvPr>
          <p:cNvGrpSpPr/>
          <p:nvPr/>
        </p:nvGrpSpPr>
        <p:grpSpPr>
          <a:xfrm>
            <a:off x="4430785" y="1419138"/>
            <a:ext cx="3560098" cy="3183870"/>
            <a:chOff x="4430785" y="1419138"/>
            <a:chExt cx="3560098" cy="318387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73686A9-9270-4E34-8A18-DFCA132F408D}"/>
                </a:ext>
              </a:extLst>
            </p:cNvPr>
            <p:cNvSpPr/>
            <p:nvPr/>
          </p:nvSpPr>
          <p:spPr>
            <a:xfrm>
              <a:off x="5556622" y="3587940"/>
              <a:ext cx="2139193" cy="1015068"/>
            </a:xfrm>
            <a:prstGeom prst="ellipse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E1C88DA-2A0B-4CE6-BD3F-B95A29EAF86F}"/>
                </a:ext>
              </a:extLst>
            </p:cNvPr>
            <p:cNvSpPr/>
            <p:nvPr/>
          </p:nvSpPr>
          <p:spPr>
            <a:xfrm>
              <a:off x="4430785" y="1419138"/>
              <a:ext cx="2139193" cy="1015068"/>
            </a:xfrm>
            <a:prstGeom prst="ellipse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3C27DD6-57C8-490D-8FBF-0AA4093146E9}"/>
                </a:ext>
              </a:extLst>
            </p:cNvPr>
            <p:cNvCxnSpPr>
              <a:cxnSpLocks/>
              <a:stCxn id="4" idx="1"/>
            </p:cNvCxnSpPr>
            <p:nvPr/>
          </p:nvCxnSpPr>
          <p:spPr>
            <a:xfrm flipH="1" flipV="1">
              <a:off x="6358855" y="2269638"/>
              <a:ext cx="1632028" cy="699662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C44267-A6AC-4482-80BF-FD9E332A1015}"/>
                </a:ext>
              </a:extLst>
            </p:cNvPr>
            <p:cNvCxnSpPr>
              <a:cxnSpLocks/>
              <a:stCxn id="4" idx="1"/>
              <a:endCxn id="10" idx="7"/>
            </p:cNvCxnSpPr>
            <p:nvPr/>
          </p:nvCxnSpPr>
          <p:spPr>
            <a:xfrm flipH="1">
              <a:off x="7382537" y="2969300"/>
              <a:ext cx="608346" cy="76729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6E2F9AD-7682-4006-A4DB-AAA93568FE1E}"/>
              </a:ext>
            </a:extLst>
          </p:cNvPr>
          <p:cNvSpPr txBox="1"/>
          <p:nvPr/>
        </p:nvSpPr>
        <p:spPr>
          <a:xfrm>
            <a:off x="8030552" y="1839939"/>
            <a:ext cx="3424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Initial Meetings covered Step 1 and Step 2…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888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94171" y="0"/>
            <a:ext cx="4503576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054529-FC32-461B-AA95-AB59DED81A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140" t="30127" r="28616" b="10904"/>
          <a:stretch/>
        </p:blipFill>
        <p:spPr>
          <a:xfrm>
            <a:off x="344285" y="1111567"/>
            <a:ext cx="6844744" cy="550507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6D75D5-C37D-4F67-8BD8-AE03667A2E58}"/>
              </a:ext>
            </a:extLst>
          </p:cNvPr>
          <p:cNvSpPr txBox="1"/>
          <p:nvPr/>
        </p:nvSpPr>
        <p:spPr>
          <a:xfrm>
            <a:off x="637563" y="343949"/>
            <a:ext cx="6258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The Five Steps to creating an Adaptation Plan…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197834-3F34-4EF8-8453-9081CA991D02}"/>
              </a:ext>
            </a:extLst>
          </p:cNvPr>
          <p:cNvSpPr txBox="1"/>
          <p:nvPr/>
        </p:nvSpPr>
        <p:spPr>
          <a:xfrm>
            <a:off x="8087449" y="574781"/>
            <a:ext cx="355637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/>
          </a:p>
          <a:p>
            <a:r>
              <a:rPr lang="en-GB" b="1" dirty="0">
                <a:solidFill>
                  <a:srgbClr val="C00000"/>
                </a:solidFill>
              </a:rPr>
              <a:t>Step 3 – Identify and Prioritise Actions (2 further workshops</a:t>
            </a:r>
            <a:r>
              <a:rPr lang="en-GB" b="1" dirty="0" smtClean="0">
                <a:solidFill>
                  <a:srgbClr val="C00000"/>
                </a:solidFill>
              </a:rPr>
              <a:t>)</a:t>
            </a:r>
          </a:p>
          <a:p>
            <a:endParaRPr lang="en-GB" b="1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Develop Climate Risk Register </a:t>
            </a:r>
            <a:r>
              <a:rPr lang="en-GB" sz="1600" i="1" dirty="0"/>
              <a:t>(based on information gathered during today’s session)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Create Vision and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Co-create action plan with all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Ratify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D36138E-6C26-4547-9AAD-77978CB33BB3}"/>
              </a:ext>
            </a:extLst>
          </p:cNvPr>
          <p:cNvGrpSpPr/>
          <p:nvPr/>
        </p:nvGrpSpPr>
        <p:grpSpPr>
          <a:xfrm>
            <a:off x="3943953" y="1302326"/>
            <a:ext cx="4014098" cy="5195983"/>
            <a:chOff x="5556622" y="38707"/>
            <a:chExt cx="3772944" cy="4564301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73686A9-9270-4E34-8A18-DFCA132F408D}"/>
                </a:ext>
              </a:extLst>
            </p:cNvPr>
            <p:cNvSpPr/>
            <p:nvPr/>
          </p:nvSpPr>
          <p:spPr>
            <a:xfrm>
              <a:off x="5556622" y="3587940"/>
              <a:ext cx="2139193" cy="1015068"/>
            </a:xfrm>
            <a:prstGeom prst="ellipse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BC44267-A6AC-4482-80BF-FD9E332A101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115791" y="38707"/>
              <a:ext cx="2213775" cy="3587785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452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/>
              <a:t>Workshop 2 Aims: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2535" y="199063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aims of the workshop are to: </a:t>
            </a:r>
          </a:p>
          <a:p>
            <a:pPr marL="0" indent="0">
              <a:buNone/>
            </a:pPr>
            <a:endParaRPr lang="en-GB" dirty="0"/>
          </a:p>
          <a:p>
            <a:pPr lvl="0"/>
            <a:r>
              <a:rPr lang="en-GB" sz="2200" dirty="0" smtClean="0"/>
              <a:t>Understand </a:t>
            </a:r>
            <a:r>
              <a:rPr lang="en-GB" sz="2200" dirty="0"/>
              <a:t>adaptation planning progress so far and post-workshop call for actions</a:t>
            </a:r>
          </a:p>
          <a:p>
            <a:pPr lvl="0"/>
            <a:r>
              <a:rPr lang="en-GB" sz="2200" dirty="0"/>
              <a:t>Further develop the Climate Adaptation Plan Working Group, and  </a:t>
            </a:r>
          </a:p>
          <a:p>
            <a:pPr lvl="0" fontAlgn="base"/>
            <a:r>
              <a:rPr lang="en-GB" sz="2200" dirty="0"/>
              <a:t>Utilise staff knowledge to shape the draft adaptation plan; including risk register, vision and action plan.</a:t>
            </a:r>
          </a:p>
          <a:p>
            <a:pPr lvl="0" fontAlgn="base"/>
            <a:r>
              <a:rPr lang="en-GB" sz="2200" dirty="0"/>
              <a:t>Understand the process for feeding in actions </a:t>
            </a:r>
            <a:r>
              <a:rPr lang="en-GB" sz="2200" dirty="0" smtClean="0"/>
              <a:t>ahead of Workshop 3</a:t>
            </a:r>
            <a:endParaRPr lang="en-GB" sz="2200" dirty="0"/>
          </a:p>
          <a:p>
            <a:endParaRPr lang="en-GB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478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3620" y="3615150"/>
            <a:ext cx="8098110" cy="86177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 fontAlgn="base"/>
            <a:r>
              <a:rPr lang="en-GB" sz="2400" b="1" dirty="0">
                <a:cs typeface="Calibri"/>
              </a:rPr>
              <a:t>Group Exercise 1 </a:t>
            </a:r>
            <a:r>
              <a:rPr lang="en-GB" sz="2800" b="1" dirty="0">
                <a:cs typeface="Calibri"/>
              </a:rPr>
              <a:t>- </a:t>
            </a:r>
            <a:r>
              <a:rPr lang="en-GB" sz="2400" i="1" dirty="0">
                <a:cs typeface="Calibri"/>
              </a:rPr>
              <a:t>Review and Feedback on Draft Risk Register</a:t>
            </a:r>
            <a:r>
              <a:rPr lang="en-GB" sz="2400" b="1" dirty="0">
                <a:cs typeface="Calibri"/>
              </a:rPr>
              <a:t/>
            </a:r>
            <a:br>
              <a:rPr lang="en-GB" sz="2400" b="1" dirty="0">
                <a:cs typeface="Calibri"/>
              </a:rPr>
            </a:b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39" y="2196497"/>
            <a:ext cx="1219370" cy="1105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22" y="2187746"/>
            <a:ext cx="1219370" cy="11050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4" y="2196497"/>
            <a:ext cx="1219370" cy="1105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81" y="2187746"/>
            <a:ext cx="1219370" cy="1105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10" y="2187746"/>
            <a:ext cx="1219370" cy="11050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408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48" y="2333232"/>
            <a:ext cx="10515600" cy="814860"/>
          </a:xfrm>
        </p:spPr>
        <p:txBody>
          <a:bodyPr/>
          <a:lstStyle/>
          <a:p>
            <a:r>
              <a:rPr lang="en-GB" b="1" dirty="0" smtClean="0"/>
              <a:t>Present Risks</a:t>
            </a:r>
            <a:endParaRPr lang="en-GB" b="1" dirty="0"/>
          </a:p>
        </p:txBody>
      </p:sp>
      <p:pic>
        <p:nvPicPr>
          <p:cNvPr id="6" name="Picture 2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641B3D07-81C5-490F-ACA3-14405D1AA1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7970" y="109401"/>
            <a:ext cx="928757" cy="39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238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C841492-4E1F-4CB9-9B8B-FD45CB46EEB2}"/>
              </a:ext>
            </a:extLst>
          </p:cNvPr>
          <p:cNvSpPr>
            <a:spLocks noGrp="1"/>
          </p:cNvSpPr>
          <p:nvPr/>
        </p:nvSpPr>
        <p:spPr>
          <a:xfrm>
            <a:off x="2985489" y="3223464"/>
            <a:ext cx="6241637" cy="6995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800" b="1" dirty="0" smtClean="0">
                <a:latin typeface="Calibri"/>
                <a:cs typeface="Calibri"/>
              </a:rPr>
              <a:t>Present on Risk Register</a:t>
            </a:r>
            <a:r>
              <a:rPr lang="en-US" sz="2800" b="1" dirty="0">
                <a:latin typeface="Calibri"/>
                <a:cs typeface="Calibri"/>
              </a:rPr>
              <a:t> Scoring Matrix</a:t>
            </a:r>
            <a:endParaRPr lang="en-US" sz="2800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2400" dirty="0">
              <a:latin typeface="Calibri"/>
              <a:cs typeface="Arial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99752"/>
            <a:ext cx="12070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latin typeface="Calibri"/>
                <a:cs typeface="Calibri"/>
              </a:rPr>
              <a:t>Group Exercise 1 - </a:t>
            </a:r>
            <a:r>
              <a:rPr lang="en-GB" sz="2800" i="1" dirty="0">
                <a:latin typeface="Calibri"/>
                <a:cs typeface="Calibri"/>
              </a:rPr>
              <a:t>Review and Feedback on Draft Risk Register</a:t>
            </a:r>
            <a:r>
              <a:rPr lang="en-GB" sz="2800" b="1" dirty="0">
                <a:latin typeface="Calibri"/>
                <a:cs typeface="Calibri"/>
              </a:rPr>
              <a:t/>
            </a:r>
            <a:br>
              <a:rPr lang="en-GB" sz="2800" b="1" dirty="0">
                <a:latin typeface="Calibri"/>
                <a:cs typeface="Calibri"/>
              </a:rPr>
            </a:br>
            <a:endParaRPr lang="en-US" sz="2400" dirty="0"/>
          </a:p>
        </p:txBody>
      </p:sp>
      <p:pic>
        <p:nvPicPr>
          <p:cNvPr id="6" name="Picture 2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641B3D07-81C5-490F-ACA3-14405D1AA1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1323" y="6310695"/>
            <a:ext cx="928757" cy="39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764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C841492-4E1F-4CB9-9B8B-FD45CB46EEB2}"/>
              </a:ext>
            </a:extLst>
          </p:cNvPr>
          <p:cNvSpPr>
            <a:spLocks noGrp="1"/>
          </p:cNvSpPr>
          <p:nvPr/>
        </p:nvSpPr>
        <p:spPr>
          <a:xfrm>
            <a:off x="1192420" y="3717804"/>
            <a:ext cx="10229267" cy="26996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800" b="1" dirty="0">
                <a:latin typeface="Calibri"/>
                <a:cs typeface="Calibri"/>
              </a:rPr>
              <a:t>Risk Register - Review &amp; Feedback </a:t>
            </a:r>
            <a:endParaRPr lang="en-US" sz="2800" dirty="0">
              <a:ea typeface="+mn-lt"/>
              <a:cs typeface="+mn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ea typeface="+mn-lt"/>
                <a:cs typeface="+mn-lt"/>
              </a:rPr>
              <a:t>Are the Risk Statements accurate and are any missing?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ea typeface="+mn-lt"/>
                <a:cs typeface="+mn-lt"/>
              </a:rPr>
              <a:t>Is your department/service listed beside the relevant Risk Statements? </a:t>
            </a:r>
          </a:p>
          <a:p>
            <a:pPr marL="457200" indent="-457200">
              <a:buAutoNum type="arabicPeriod"/>
            </a:pPr>
            <a:r>
              <a:rPr lang="en-US" sz="2400" dirty="0">
                <a:ea typeface="+mn-lt"/>
                <a:cs typeface="+mn-lt"/>
              </a:rPr>
              <a:t>What do you think of the current level of </a:t>
            </a:r>
            <a:r>
              <a:rPr lang="en-GB" sz="2400" dirty="0">
                <a:ea typeface="+mn-lt"/>
                <a:cs typeface="+mn-lt"/>
              </a:rPr>
              <a:t>prioritisation</a:t>
            </a:r>
            <a:r>
              <a:rPr lang="en-US" sz="2400" dirty="0">
                <a:ea typeface="+mn-lt"/>
                <a:cs typeface="+mn-lt"/>
              </a:rPr>
              <a:t> (risk score)?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sz="2400" dirty="0">
                <a:ea typeface="+mn-lt"/>
                <a:cs typeface="+mn-lt"/>
              </a:rPr>
              <a:t>Are there any current policies and procedures you would like added? </a:t>
            </a:r>
            <a:r>
              <a:rPr lang="en-US" sz="2400" i="1" dirty="0">
                <a:ea typeface="+mn-lt"/>
                <a:cs typeface="+mn-lt"/>
              </a:rPr>
              <a:t>(Is there any current work not listed)</a:t>
            </a:r>
            <a:endParaRPr lang="en-US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2400" dirty="0">
              <a:latin typeface="Calibri"/>
              <a:cs typeface="Arial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99752"/>
            <a:ext cx="12070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latin typeface="Calibri"/>
                <a:cs typeface="Calibri"/>
              </a:rPr>
              <a:t>Group Exercise 1 - </a:t>
            </a:r>
            <a:r>
              <a:rPr lang="en-GB" sz="2800" i="1" dirty="0">
                <a:latin typeface="Calibri"/>
                <a:cs typeface="Calibri"/>
              </a:rPr>
              <a:t>Review and Feedback on Draft Risk Register</a:t>
            </a:r>
            <a:r>
              <a:rPr lang="en-GB" sz="2800" b="1" dirty="0">
                <a:latin typeface="Calibri"/>
                <a:cs typeface="Calibri"/>
              </a:rPr>
              <a:t/>
            </a:r>
            <a:br>
              <a:rPr lang="en-GB" sz="2800" b="1" dirty="0">
                <a:latin typeface="Calibri"/>
                <a:cs typeface="Calibri"/>
              </a:rPr>
            </a:br>
            <a:r>
              <a:rPr lang="en-GB" sz="2400" dirty="0" smtClean="0">
                <a:latin typeface="Calibri"/>
                <a:cs typeface="Calibri"/>
              </a:rPr>
              <a:t>(40 </a:t>
            </a:r>
            <a:r>
              <a:rPr lang="en-GB" sz="2400" dirty="0">
                <a:latin typeface="Calibri"/>
                <a:cs typeface="Calibri"/>
              </a:rPr>
              <a:t>minutes – Groups split by Hazard)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010452"/>
              </p:ext>
            </p:extLst>
          </p:nvPr>
        </p:nvGraphicFramePr>
        <p:xfrm>
          <a:off x="1192420" y="1314565"/>
          <a:ext cx="9867901" cy="2113280"/>
        </p:xfrm>
        <a:graphic>
          <a:graphicData uri="http://schemas.openxmlformats.org/drawingml/2006/table">
            <a:tbl>
              <a:tblPr firstRow="1" firstCol="1" bandRow="1"/>
              <a:tblGrid>
                <a:gridCol w="3118795">
                  <a:extLst>
                    <a:ext uri="{9D8B030D-6E8A-4147-A177-3AD203B41FA5}">
                      <a16:colId xmlns:a16="http://schemas.microsoft.com/office/drawing/2014/main" val="982429222"/>
                    </a:ext>
                  </a:extLst>
                </a:gridCol>
                <a:gridCol w="2229149">
                  <a:extLst>
                    <a:ext uri="{9D8B030D-6E8A-4147-A177-3AD203B41FA5}">
                      <a16:colId xmlns:a16="http://schemas.microsoft.com/office/drawing/2014/main" val="3289924685"/>
                    </a:ext>
                  </a:extLst>
                </a:gridCol>
                <a:gridCol w="892163">
                  <a:extLst>
                    <a:ext uri="{9D8B030D-6E8A-4147-A177-3AD203B41FA5}">
                      <a16:colId xmlns:a16="http://schemas.microsoft.com/office/drawing/2014/main" val="368959823"/>
                    </a:ext>
                  </a:extLst>
                </a:gridCol>
                <a:gridCol w="892163">
                  <a:extLst>
                    <a:ext uri="{9D8B030D-6E8A-4147-A177-3AD203B41FA5}">
                      <a16:colId xmlns:a16="http://schemas.microsoft.com/office/drawing/2014/main" val="250290736"/>
                    </a:ext>
                  </a:extLst>
                </a:gridCol>
                <a:gridCol w="802192">
                  <a:extLst>
                    <a:ext uri="{9D8B030D-6E8A-4147-A177-3AD203B41FA5}">
                      <a16:colId xmlns:a16="http://schemas.microsoft.com/office/drawing/2014/main" val="3894663541"/>
                    </a:ext>
                  </a:extLst>
                </a:gridCol>
                <a:gridCol w="1933439">
                  <a:extLst>
                    <a:ext uri="{9D8B030D-6E8A-4147-A177-3AD203B41FA5}">
                      <a16:colId xmlns:a16="http://schemas.microsoft.com/office/drawing/2014/main" val="939117641"/>
                    </a:ext>
                  </a:extLst>
                </a:gridCol>
              </a:tblGrid>
              <a:tr h="390525"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Climate Hazard: Flooding (Increased Precipitation and Sea Level Rise)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507890"/>
                  </a:ext>
                </a:extLst>
              </a:tr>
              <a:tr h="39179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Risk Statement (Impact and Consequence) and Risk Code (F)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Relevant Internal Departments/Service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Inherent Risk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Current Policies and Procedures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8569174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Likelihood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Impact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Risk Score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953287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(F1) Increasing frequency and intensity of precipitation resulting in greater flood risk, affecting Council assets and operations leading to financial losses, increased insurance costs and additional resource.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Community Services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GB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Capital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Programmes, Emergency Planning, Communications, Finance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Emergency Plan, Departmental and Service policies and operational procedures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1190022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023" y="106410"/>
            <a:ext cx="1116124" cy="47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361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81081AFD2344AA9AABB4DD8C9A81D" ma:contentTypeVersion="13" ma:contentTypeDescription="Create a new document." ma:contentTypeScope="" ma:versionID="2e44b3347e218ebea968803f5379c747">
  <xsd:schema xmlns:xsd="http://www.w3.org/2001/XMLSchema" xmlns:xs="http://www.w3.org/2001/XMLSchema" xmlns:p="http://schemas.microsoft.com/office/2006/metadata/properties" xmlns:ns2="68df101c-0ddb-46e1-8b63-bf217adc8fcd" xmlns:ns3="3132cacc-d25d-45b0-b8f7-b4535040564d" targetNamespace="http://schemas.microsoft.com/office/2006/metadata/properties" ma:root="true" ma:fieldsID="1ae0e41e9ff26ff5a63ed022cfc97665" ns2:_="" ns3:_="">
    <xsd:import namespace="68df101c-0ddb-46e1-8b63-bf217adc8fcd"/>
    <xsd:import namespace="3132cacc-d25d-45b0-b8f7-b453504056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df101c-0ddb-46e1-8b63-bf217adc8f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2cacc-d25d-45b0-b8f7-b4535040564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6D92E83-10AA-4712-994E-660EB8A042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C52B3A-6FB2-4955-A903-D9A709C20C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df101c-0ddb-46e1-8b63-bf217adc8fcd"/>
    <ds:schemaRef ds:uri="3132cacc-d25d-45b0-b8f7-b453504056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9FC0215-F0AC-4F28-87C5-F588308D909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68df101c-0ddb-46e1-8b63-bf217adc8fcd"/>
    <ds:schemaRef ds:uri="3132cacc-d25d-45b0-b8f7-b4535040564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</TotalTime>
  <Words>435</Words>
  <Application>Microsoft Office PowerPoint</Application>
  <PresentationFormat>Widescreen</PresentationFormat>
  <Paragraphs>103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Symbol</vt:lpstr>
      <vt:lpstr>Times New Roman</vt:lpstr>
      <vt:lpstr>office theme</vt:lpstr>
      <vt:lpstr>Workshop 2 ---------------- </vt:lpstr>
      <vt:lpstr>PowerPoint Presentation</vt:lpstr>
      <vt:lpstr>PowerPoint Presentation</vt:lpstr>
      <vt:lpstr>PowerPoint Presentation</vt:lpstr>
      <vt:lpstr>Workshop 2 Aims: </vt:lpstr>
      <vt:lpstr>PowerPoint Presentation</vt:lpstr>
      <vt:lpstr>Present Risks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Group Exercise 2 - Review and Feedback on Draft Vision, Aims and Themes  (35 minutes)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Jones</dc:creator>
  <cp:lastModifiedBy>Erin Walker</cp:lastModifiedBy>
  <cp:revision>256</cp:revision>
  <dcterms:created xsi:type="dcterms:W3CDTF">2021-03-10T15:41:04Z</dcterms:created>
  <dcterms:modified xsi:type="dcterms:W3CDTF">2023-02-03T16:36:22Z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0x01010070081081AFD2344AA9AABB4DD8C9A81D</vt:lpwstr>
  </property>
</Properties>
</file>